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360" r:id="rId6"/>
    <p:sldId id="363" r:id="rId7"/>
    <p:sldId id="364" r:id="rId8"/>
    <p:sldId id="365" r:id="rId9"/>
    <p:sldId id="362" r:id="rId10"/>
    <p:sldId id="358" r:id="rId11"/>
    <p:sldId id="359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BE3"/>
    <a:srgbClr val="28AB5C"/>
    <a:srgbClr val="98C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3"/>
    <p:restoredTop sz="94517"/>
  </p:normalViewPr>
  <p:slideViewPr>
    <p:cSldViewPr snapToGrid="0">
      <p:cViewPr varScale="1">
        <p:scale>
          <a:sx n="110" d="100"/>
          <a:sy n="110" d="100"/>
        </p:scale>
        <p:origin x="12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Heyn" userId="88b7366d-cf55-46cc-a864-ff021117cd5a" providerId="ADAL" clId="{25A19EEC-B674-41A8-8C81-888676F578AF}"/>
    <pc:docChg chg="custSel modSld">
      <pc:chgData name="Marie Heyn" userId="88b7366d-cf55-46cc-a864-ff021117cd5a" providerId="ADAL" clId="{25A19EEC-B674-41A8-8C81-888676F578AF}" dt="2026-06-03T12:36:51.561" v="12" actId="20577"/>
      <pc:docMkLst>
        <pc:docMk/>
      </pc:docMkLst>
      <pc:sldChg chg="modSp mod">
        <pc:chgData name="Marie Heyn" userId="88b7366d-cf55-46cc-a864-ff021117cd5a" providerId="ADAL" clId="{25A19EEC-B674-41A8-8C81-888676F578AF}" dt="2026-06-03T12:36:12.142" v="10" actId="20577"/>
        <pc:sldMkLst>
          <pc:docMk/>
          <pc:sldMk cId="3220693719" sldId="256"/>
        </pc:sldMkLst>
        <pc:spChg chg="mod">
          <ac:chgData name="Marie Heyn" userId="88b7366d-cf55-46cc-a864-ff021117cd5a" providerId="ADAL" clId="{25A19EEC-B674-41A8-8C81-888676F578AF}" dt="2026-06-03T12:36:12.142" v="10" actId="20577"/>
          <ac:spMkLst>
            <pc:docMk/>
            <pc:sldMk cId="3220693719" sldId="256"/>
            <ac:spMk id="4" creationId="{9C0E4947-6B9B-EDC7-CC7E-FE44FD9E7915}"/>
          </ac:spMkLst>
        </pc:spChg>
      </pc:sldChg>
      <pc:sldChg chg="modSp mod">
        <pc:chgData name="Marie Heyn" userId="88b7366d-cf55-46cc-a864-ff021117cd5a" providerId="ADAL" clId="{25A19EEC-B674-41A8-8C81-888676F578AF}" dt="2026-06-03T12:36:51.561" v="12" actId="20577"/>
        <pc:sldMkLst>
          <pc:docMk/>
          <pc:sldMk cId="1855771339" sldId="365"/>
        </pc:sldMkLst>
        <pc:spChg chg="mod">
          <ac:chgData name="Marie Heyn" userId="88b7366d-cf55-46cc-a864-ff021117cd5a" providerId="ADAL" clId="{25A19EEC-B674-41A8-8C81-888676F578AF}" dt="2026-06-03T12:36:51.561" v="12" actId="20577"/>
          <ac:spMkLst>
            <pc:docMk/>
            <pc:sldMk cId="1855771339" sldId="365"/>
            <ac:spMk id="2" creationId="{655473EF-56E3-9B09-2034-CA5D6D000CCF}"/>
          </ac:spMkLst>
        </pc:spChg>
        <pc:spChg chg="mod">
          <ac:chgData name="Marie Heyn" userId="88b7366d-cf55-46cc-a864-ff021117cd5a" providerId="ADAL" clId="{25A19EEC-B674-41A8-8C81-888676F578AF}" dt="2026-06-03T12:36:34.720" v="11" actId="20577"/>
          <ac:spMkLst>
            <pc:docMk/>
            <pc:sldMk cId="1855771339" sldId="365"/>
            <ac:spMk id="3" creationId="{A43E382F-4FC4-246B-D35F-DDE31147F009}"/>
          </ac:spMkLst>
        </pc:spChg>
      </pc:sldChg>
    </pc:docChg>
  </pc:docChgLst>
  <pc:docChgLst>
    <pc:chgData name="Astrid Yurong Ploug" userId="7d3c2022-1950-4a50-9767-3988381f7b5a" providerId="ADAL" clId="{35C960DB-4BD5-4E38-B718-90D17A9FABC8}"/>
    <pc:docChg chg="modSld">
      <pc:chgData name="Astrid Yurong Ploug" userId="7d3c2022-1950-4a50-9767-3988381f7b5a" providerId="ADAL" clId="{35C960DB-4BD5-4E38-B718-90D17A9FABC8}" dt="2026-06-03T13:04:40.887" v="18" actId="20577"/>
      <pc:docMkLst>
        <pc:docMk/>
      </pc:docMkLst>
      <pc:sldChg chg="modSp mod">
        <pc:chgData name="Astrid Yurong Ploug" userId="7d3c2022-1950-4a50-9767-3988381f7b5a" providerId="ADAL" clId="{35C960DB-4BD5-4E38-B718-90D17A9FABC8}" dt="2026-06-03T13:04:40.887" v="18" actId="20577"/>
        <pc:sldMkLst>
          <pc:docMk/>
          <pc:sldMk cId="3220693719" sldId="256"/>
        </pc:sldMkLst>
        <pc:spChg chg="mod">
          <ac:chgData name="Astrid Yurong Ploug" userId="7d3c2022-1950-4a50-9767-3988381f7b5a" providerId="ADAL" clId="{35C960DB-4BD5-4E38-B718-90D17A9FABC8}" dt="2026-06-03T13:04:40.887" v="18" actId="20577"/>
          <ac:spMkLst>
            <pc:docMk/>
            <pc:sldMk cId="3220693719" sldId="256"/>
            <ac:spMk id="4" creationId="{9C0E4947-6B9B-EDC7-CC7E-FE44FD9E7915}"/>
          </ac:spMkLst>
        </pc:spChg>
      </pc:sldChg>
    </pc:docChg>
  </pc:docChgLst>
  <pc:docChgLst>
    <pc:chgData name="Jakob Vedel Lisbjerg" userId="53af66b3-f975-4ec4-b7d2-1093a1caa88f" providerId="ADAL" clId="{E6B0ABE3-6DC3-473B-91E1-F00403E97693}"/>
    <pc:docChg chg="modSld">
      <pc:chgData name="Jakob Vedel Lisbjerg" userId="53af66b3-f975-4ec4-b7d2-1093a1caa88f" providerId="ADAL" clId="{E6B0ABE3-6DC3-473B-91E1-F00403E97693}" dt="2026-06-04T12:26:27.945" v="6" actId="20577"/>
      <pc:docMkLst>
        <pc:docMk/>
      </pc:docMkLst>
      <pc:sldChg chg="modSp mod">
        <pc:chgData name="Jakob Vedel Lisbjerg" userId="53af66b3-f975-4ec4-b7d2-1093a1caa88f" providerId="ADAL" clId="{E6B0ABE3-6DC3-473B-91E1-F00403E97693}" dt="2026-06-04T12:26:27.945" v="6" actId="20577"/>
        <pc:sldMkLst>
          <pc:docMk/>
          <pc:sldMk cId="3220693719" sldId="256"/>
        </pc:sldMkLst>
        <pc:spChg chg="mod">
          <ac:chgData name="Jakob Vedel Lisbjerg" userId="53af66b3-f975-4ec4-b7d2-1093a1caa88f" providerId="ADAL" clId="{E6B0ABE3-6DC3-473B-91E1-F00403E97693}" dt="2026-06-04T12:26:27.945" v="6" actId="20577"/>
          <ac:spMkLst>
            <pc:docMk/>
            <pc:sldMk cId="3220693719" sldId="256"/>
            <ac:spMk id="4" creationId="{9C0E4947-6B9B-EDC7-CC7E-FE44FD9E79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vink" pitchFamily="2" charset="77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vink" pitchFamily="2" charset="77"/>
              </a:defRPr>
            </a:lvl1pPr>
          </a:lstStyle>
          <a:p>
            <a:fld id="{DFC96A7E-FA34-1E4A-9F06-2ECFAD9E7B41}" type="datetimeFigureOut">
              <a:rPr lang="da-DK" smtClean="0"/>
              <a:pPr/>
              <a:t>04-06-2026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vink" pitchFamily="2" charset="77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vink" pitchFamily="2" charset="77"/>
              </a:defRPr>
            </a:lvl1pPr>
          </a:lstStyle>
          <a:p>
            <a:fld id="{20A2F722-CF1D-1B4C-9F45-B69E7FFE8DF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257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vink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vink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vink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vink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vink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2F722-CF1D-1B4C-9F45-B69E7FFE8DF5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696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8202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262" userDrawn="1">
          <p15:clr>
            <a:srgbClr val="FBAE40"/>
          </p15:clr>
        </p15:guide>
        <p15:guide id="3" pos="5978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948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316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261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821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040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54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03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88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120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032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Ovink" pitchFamily="2" charset="77"/>
              </a:defRPr>
            </a:lvl1pPr>
          </a:lstStyle>
          <a:p>
            <a:fld id="{47223299-9E30-6248-960A-3DBBDEE70622}" type="datetimeFigureOut">
              <a:rPr lang="da-DK" smtClean="0"/>
              <a:pPr/>
              <a:t>04-06-2026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Ovink" pitchFamily="2" charset="77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Ovink" pitchFamily="2" charset="77"/>
              </a:defRPr>
            </a:lvl1pPr>
          </a:lstStyle>
          <a:p>
            <a:fld id="{102C4BB9-86DA-F742-8F01-5B36A7F671E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DBEBEC2-50C3-8C28-58DE-C27218D3DD0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42400" y="6272771"/>
            <a:ext cx="589777" cy="248813"/>
          </a:xfrm>
          <a:prstGeom prst="rect">
            <a:avLst/>
          </a:prstGeom>
        </p:spPr>
      </p:pic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BDC08CE8-7700-1BAE-FC36-9A752BC77182}"/>
              </a:ext>
            </a:extLst>
          </p:cNvPr>
          <p:cNvSpPr txBox="1">
            <a:spLocks/>
          </p:cNvSpPr>
          <p:nvPr userDrawn="1"/>
        </p:nvSpPr>
        <p:spPr>
          <a:xfrm>
            <a:off x="327025" y="6310744"/>
            <a:ext cx="6361113" cy="5619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b="1" i="0" dirty="0">
                <a:solidFill>
                  <a:srgbClr val="28AB5C"/>
                </a:solidFill>
                <a:latin typeface="Ovink" pitchFamily="2" charset="77"/>
              </a:rPr>
              <a:t>KOLLEGIAL SPARRING IMELLEM VEJLEDERE</a:t>
            </a:r>
          </a:p>
        </p:txBody>
      </p:sp>
    </p:spTree>
    <p:extLst>
      <p:ext uri="{BB962C8B-B14F-4D97-AF65-F5344CB8AC3E}">
        <p14:creationId xmlns:p14="http://schemas.microsoft.com/office/powerpoint/2010/main" val="337093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vin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vin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vin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vink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vink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vin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62" userDrawn="1">
          <p15:clr>
            <a:srgbClr val="F26B43"/>
          </p15:clr>
        </p15:guide>
        <p15:guide id="3" pos="5978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orient="horz" pos="12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A95984-7E58-5B91-AFEF-3C6317491CA7}"/>
              </a:ext>
            </a:extLst>
          </p:cNvPr>
          <p:cNvSpPr/>
          <p:nvPr/>
        </p:nvSpPr>
        <p:spPr>
          <a:xfrm>
            <a:off x="0" y="5700591"/>
            <a:ext cx="38227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0E4947-6B9B-EDC7-CC7E-FE44FD9E7915}"/>
              </a:ext>
            </a:extLst>
          </p:cNvPr>
          <p:cNvSpPr txBox="1">
            <a:spLocks/>
          </p:cNvSpPr>
          <p:nvPr/>
        </p:nvSpPr>
        <p:spPr>
          <a:xfrm>
            <a:off x="415925" y="404813"/>
            <a:ext cx="9125231" cy="681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>
                <a:solidFill>
                  <a:srgbClr val="28AB5C"/>
                </a:solidFill>
                <a:latin typeface="Ovink" pitchFamily="2" charset="77"/>
                <a:cs typeface="Calibri Light" panose="020F0302020204030204" pitchFamily="34" charset="0"/>
              </a:rPr>
              <a:t>Kollegial sparring mellem vejledere Temamøde og</a:t>
            </a:r>
          </a:p>
          <a:p>
            <a:pPr algn="l"/>
            <a:r>
              <a:rPr lang="da-DK" b="1" dirty="0">
                <a:solidFill>
                  <a:srgbClr val="28AB5C"/>
                </a:solidFill>
                <a:latin typeface="Ovink" pitchFamily="2" charset="77"/>
                <a:cs typeface="Calibri Light" panose="020F0302020204030204" pitchFamily="34" charset="0"/>
              </a:rPr>
              <a:t>Træning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FAA640-F5BA-B4F2-DB6D-1AB5BEBB4B6D}"/>
              </a:ext>
            </a:extLst>
          </p:cNvPr>
          <p:cNvSpPr txBox="1">
            <a:spLocks/>
          </p:cNvSpPr>
          <p:nvPr/>
        </p:nvSpPr>
        <p:spPr>
          <a:xfrm>
            <a:off x="415925" y="2322513"/>
            <a:ext cx="9125231" cy="681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sz="3000" dirty="0">
              <a:latin typeface="OVINK-MEDIUM" pitchFamily="2" charset="77"/>
              <a:cs typeface="Calibri Light" panose="020F03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65F8688-1EDA-8814-BDD9-C6A38BE6DC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71" r="8682" b="4378"/>
          <a:stretch/>
        </p:blipFill>
        <p:spPr>
          <a:xfrm>
            <a:off x="0" y="2849573"/>
            <a:ext cx="9906000" cy="40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9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8283E-903C-601B-402E-C5E80EBF8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A7D8870C-DA81-FD79-10E4-C8DE54B74C76}"/>
              </a:ext>
            </a:extLst>
          </p:cNvPr>
          <p:cNvSpPr txBox="1"/>
          <p:nvPr/>
        </p:nvSpPr>
        <p:spPr>
          <a:xfrm>
            <a:off x="415925" y="1448018"/>
            <a:ext cx="91252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b="1" dirty="0">
                <a:latin typeface="Ovink" pitchFamily="2" charset="77"/>
              </a:rPr>
              <a:t>FORMÅL FOR OPLÆRINGSSTEDET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Ovink" pitchFamily="2" charset="77"/>
              </a:rPr>
              <a:t>Øget trivsel, kollegialt fællesskab og fælles faglighed for vejlederne gennem systematisk afholdelse af sparringsmøder.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Ovink" pitchFamily="2" charset="77"/>
              </a:rPr>
              <a:t>Øger kvaliteten og ensartetheden i vejledningen, og understøtter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Ovink" pitchFamily="2" charset="77"/>
              </a:rPr>
              <a:t>arbejdspladsen som et stærkt fagligt oplæringssted.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Ovink" pitchFamily="2" charset="77"/>
              </a:rPr>
              <a:t>Bidrager til et tydeligt og trygt fælles læringsmiljø for eleverne</a:t>
            </a:r>
          </a:p>
          <a:p>
            <a:r>
              <a:rPr lang="da-DK" sz="1600" dirty="0">
                <a:latin typeface="Ovink" pitchFamily="2" charset="77"/>
              </a:rPr>
              <a:t> </a:t>
            </a:r>
          </a:p>
          <a:p>
            <a:r>
              <a:rPr lang="da-DK" sz="1600" b="1" dirty="0">
                <a:latin typeface="Ovink" pitchFamily="2" charset="77"/>
              </a:rPr>
              <a:t>UDBYTTE FOR VEJLEDERE</a:t>
            </a:r>
            <a:r>
              <a:rPr lang="en-US" sz="1600" dirty="0">
                <a:latin typeface="Ovink" pitchFamily="2" charset="77"/>
              </a:rPr>
              <a:t>​</a:t>
            </a:r>
            <a:endParaRPr lang="da-DK" sz="1600" dirty="0">
              <a:latin typeface="Ovink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Ovink" pitchFamily="2" charset="77"/>
                <a:ea typeface="Source Sans Pro"/>
              </a:rPr>
              <a:t>Styrker vejledernes faglige, refleksive og pædagogiske kompetencer gennem systematisk sparring.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Ovink" pitchFamily="2" charset="77"/>
                <a:ea typeface="Source Sans Pro"/>
              </a:rPr>
              <a:t>Et kollegialt arbejdsfællesskab, der giver øget motivation og tryghed i vejlederrollen.</a:t>
            </a:r>
            <a:endParaRPr lang="en-US" sz="1600" dirty="0">
              <a:latin typeface="Ovink" pitchFamily="2" charset="77"/>
              <a:ea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Ovink" pitchFamily="2" charset="77"/>
                <a:ea typeface="Source Sans Pro"/>
              </a:rPr>
              <a:t>Udvikling og sikring af en fælles faglig funderet vurdering af elever. </a:t>
            </a:r>
            <a:endParaRPr lang="en-US" sz="1600" dirty="0">
              <a:latin typeface="Ovink" pitchFamily="2" charset="77"/>
              <a:ea typeface="Source Sans Pro"/>
            </a:endParaRPr>
          </a:p>
          <a:p>
            <a:r>
              <a:rPr lang="en-US" sz="1600" dirty="0">
                <a:latin typeface="Ovink" pitchFamily="2" charset="77"/>
              </a:rPr>
              <a:t> </a:t>
            </a:r>
            <a:endParaRPr lang="da-DK" sz="1600" dirty="0">
              <a:latin typeface="Ovink" pitchFamily="2" charset="77"/>
            </a:endParaRPr>
          </a:p>
          <a:p>
            <a:r>
              <a:rPr lang="da-DK" sz="1600" b="1" dirty="0">
                <a:latin typeface="Ovink" pitchFamily="2" charset="77"/>
              </a:rPr>
              <a:t>UDBYTTE FOR ELEVER</a:t>
            </a:r>
            <a:r>
              <a:rPr lang="en-US" sz="1600" dirty="0">
                <a:latin typeface="Ovink" pitchFamily="2" charset="77"/>
              </a:rPr>
              <a:t>​</a:t>
            </a:r>
            <a:endParaRPr lang="da-DK" sz="1600" dirty="0">
              <a:latin typeface="Ovink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Ovink" pitchFamily="2" charset="77"/>
                <a:ea typeface="Source Sans Pro"/>
              </a:rPr>
              <a:t>Skaber et mere sammenhængende og professionelt læringsmiljø med ensartet vejledning.</a:t>
            </a:r>
            <a:endParaRPr lang="en-US" sz="1600" dirty="0">
              <a:latin typeface="Ovink" pitchFamily="2" charset="77"/>
              <a:ea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Ovink" pitchFamily="2" charset="77"/>
                <a:ea typeface="Source Sans Pro"/>
              </a:rPr>
              <a:t>Øger oplevelsen af  grundige og gennemsigtige vurderinger af læring og progression.</a:t>
            </a:r>
            <a:endParaRPr lang="en-US" sz="1600" dirty="0">
              <a:latin typeface="Ovink" pitchFamily="2" charset="77"/>
              <a:ea typeface="Source Sans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Ovink" pitchFamily="2" charset="77"/>
                <a:ea typeface="Source Sans Pro"/>
              </a:rPr>
              <a:t>Fremmer elevernes trivsel og læringsudbytte gennem trygge, engagerede og kompetente vejledere.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E6CD7D-B24F-C790-828D-B452317045A1}"/>
              </a:ext>
            </a:extLst>
          </p:cNvPr>
          <p:cNvSpPr txBox="1">
            <a:spLocks/>
          </p:cNvSpPr>
          <p:nvPr/>
        </p:nvSpPr>
        <p:spPr>
          <a:xfrm>
            <a:off x="415925" y="404813"/>
            <a:ext cx="9125231" cy="67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800" b="1" dirty="0">
                <a:latin typeface="Ovink" pitchFamily="2" charset="77"/>
                <a:cs typeface="Calibri Light" panose="020F0302020204030204" pitchFamily="34" charset="0"/>
              </a:rPr>
              <a:t>Dagens formål og udbytte</a:t>
            </a:r>
            <a:endParaRPr lang="en-US" sz="3800" b="1" dirty="0">
              <a:latin typeface="Ovin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003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7E277-2E77-44C6-0E89-BC86DDDA9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C24A6D45-5FB0-BF47-62F4-7B1EAE4B0B4F}"/>
              </a:ext>
            </a:extLst>
          </p:cNvPr>
          <p:cNvSpPr txBox="1"/>
          <p:nvPr/>
        </p:nvSpPr>
        <p:spPr>
          <a:xfrm>
            <a:off x="415925" y="1320800"/>
            <a:ext cx="808037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latin typeface="Ovink" pitchFamily="2" charset="77"/>
              </a:rPr>
              <a:t>Typiske situationer med forskellige sparringssamtaler:</a:t>
            </a:r>
          </a:p>
          <a:p>
            <a:endParaRPr lang="da-DK" sz="1600" dirty="0">
              <a:latin typeface="Ovink" pitchFamily="2" charset="77"/>
            </a:endParaRPr>
          </a:p>
          <a:p>
            <a:r>
              <a:rPr lang="da-DK" sz="1600" dirty="0">
                <a:latin typeface="Ovink" pitchFamily="2" charset="77"/>
              </a:rPr>
              <a:t>A) Samtalen i ” køkkenet/ved kaffemaskinen” som typisk handler om at</a:t>
            </a:r>
          </a:p>
          <a:p>
            <a:r>
              <a:rPr lang="da-DK" sz="1600" dirty="0">
                <a:latin typeface="Ovink" pitchFamily="2" charset="77"/>
              </a:rPr>
              <a:t>finde en løsning eller give et råd her og nu.</a:t>
            </a:r>
          </a:p>
          <a:p>
            <a:endParaRPr lang="da-DK" sz="1600" dirty="0">
              <a:latin typeface="Ovink" pitchFamily="2" charset="77"/>
            </a:endParaRPr>
          </a:p>
          <a:p>
            <a:r>
              <a:rPr lang="da-DK" sz="1600" dirty="0">
                <a:latin typeface="Ovink" pitchFamily="2" charset="77"/>
              </a:rPr>
              <a:t>B) Kollegial sparring er en aftalt rammesat samtale hvor I søger at skabe</a:t>
            </a:r>
          </a:p>
          <a:p>
            <a:r>
              <a:rPr lang="da-DK" sz="1600" dirty="0">
                <a:latin typeface="Ovink" pitchFamily="2" charset="77"/>
              </a:rPr>
              <a:t>refleksioner og forskellige perspektiver og handlemuligheder.</a:t>
            </a:r>
          </a:p>
          <a:p>
            <a:r>
              <a:rPr lang="da-DK" sz="1600" dirty="0">
                <a:latin typeface="Ovink" pitchFamily="2" charset="77"/>
              </a:rPr>
              <a:t>I skal lære at afholde ’en aftalt rammesat samtale’ med hinanden.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A1B73A-1F5D-1479-F96D-231CC82BD619}"/>
              </a:ext>
            </a:extLst>
          </p:cNvPr>
          <p:cNvSpPr txBox="1">
            <a:spLocks/>
          </p:cNvSpPr>
          <p:nvPr/>
        </p:nvSpPr>
        <p:spPr>
          <a:xfrm>
            <a:off x="415925" y="404813"/>
            <a:ext cx="9125231" cy="67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800" b="1" dirty="0">
                <a:latin typeface="Ovink" pitchFamily="2" charset="77"/>
                <a:cs typeface="Calibri Light" panose="020F0302020204030204" pitchFamily="34" charset="0"/>
              </a:rPr>
              <a:t>Intro til kollegial sparring</a:t>
            </a:r>
            <a:endParaRPr lang="en-US" sz="3800" b="1" dirty="0">
              <a:latin typeface="Ovin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88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4A113-7AA2-8FA3-27B9-C69982411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65B44F36-D882-F84F-B98E-2B263217D98F}"/>
              </a:ext>
            </a:extLst>
          </p:cNvPr>
          <p:cNvSpPr txBox="1"/>
          <p:nvPr/>
        </p:nvSpPr>
        <p:spPr>
          <a:xfrm>
            <a:off x="390384" y="1245020"/>
            <a:ext cx="9125231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latin typeface="Ovink" pitchFamily="2" charset="77"/>
              </a:rPr>
              <a:t>Introduktion til rollefordeling:  </a:t>
            </a:r>
          </a:p>
          <a:p>
            <a:r>
              <a:rPr lang="da-DK" sz="1600" dirty="0">
                <a:latin typeface="Ovink" pitchFamily="2" charset="77"/>
              </a:rPr>
              <a:t> </a:t>
            </a:r>
          </a:p>
          <a:p>
            <a:r>
              <a:rPr lang="da-DK" sz="1600" b="1" dirty="0">
                <a:latin typeface="Ovink" pitchFamily="2" charset="77"/>
              </a:rPr>
              <a:t>Samtaleleder-rollen:</a:t>
            </a:r>
          </a:p>
          <a:p>
            <a:r>
              <a:rPr lang="da-DK" sz="1600" dirty="0">
                <a:latin typeface="Ovink" pitchFamily="2" charset="77"/>
              </a:rPr>
              <a:t>Har fokus på at sætte rammen for samtalen med de 3K’er. Sæt rammen:</a:t>
            </a:r>
          </a:p>
          <a:p>
            <a:endParaRPr lang="da-DK" sz="1600" dirty="0">
              <a:latin typeface="Ovink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latin typeface="Ovink" pitchFamily="2" charset="77"/>
              </a:rPr>
              <a:t>Kontakt</a:t>
            </a:r>
            <a:r>
              <a:rPr lang="da-DK" sz="1400" dirty="0">
                <a:latin typeface="Ovink" pitchFamily="2" charset="77"/>
              </a:rPr>
              <a:t>: Øjenkontakt og tryghed. Er alle med, klar og fokuseret? Mobil og PC-politik?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latin typeface="Ovink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latin typeface="Ovink" pitchFamily="2" charset="77"/>
              </a:rPr>
              <a:t>Kontekst</a:t>
            </a:r>
            <a:r>
              <a:rPr lang="da-DK" sz="1400" dirty="0">
                <a:latin typeface="Ovink" pitchFamily="2" charset="77"/>
              </a:rPr>
              <a:t>: Hvordan sidder vi i rummet? Vær skarp på formålet med kollegial sparring: at være nysgerrig og have fokus på at udforske de mange perspektiver.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latin typeface="Ovink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latin typeface="Ovink" pitchFamily="2" charset="77"/>
              </a:rPr>
              <a:t>Kontrakt</a:t>
            </a:r>
            <a:r>
              <a:rPr lang="da-DK" sz="1400" dirty="0">
                <a:latin typeface="Ovink" pitchFamily="2" charset="77"/>
              </a:rPr>
              <a:t>: Hvad skal vi i dag? Hvem skal hvad? Er der en fokusperson med en case? Eller en fælles case? Tid?</a:t>
            </a:r>
          </a:p>
          <a:p>
            <a:endParaRPr lang="da-DK" sz="1600" dirty="0">
              <a:latin typeface="Ovink" pitchFamily="2" charset="77"/>
            </a:endParaRPr>
          </a:p>
          <a:p>
            <a:r>
              <a:rPr lang="da-DK" sz="1600" dirty="0">
                <a:latin typeface="Ovink" pitchFamily="2" charset="77"/>
              </a:rPr>
              <a:t>Har fokus på at stille nysgerrige spørgsmål til fokuspersonen og sagen.</a:t>
            </a:r>
          </a:p>
          <a:p>
            <a:endParaRPr lang="da-DK" sz="1600" dirty="0">
              <a:latin typeface="Ovink" pitchFamily="2" charset="77"/>
            </a:endParaRPr>
          </a:p>
          <a:p>
            <a:r>
              <a:rPr lang="da-DK" sz="1600" b="1" dirty="0">
                <a:latin typeface="Ovink" pitchFamily="2" charset="77"/>
              </a:rPr>
              <a:t>Fokusperson-rollen:</a:t>
            </a:r>
          </a:p>
          <a:p>
            <a:r>
              <a:rPr lang="da-DK" sz="1600" dirty="0">
                <a:latin typeface="Ovink" pitchFamily="2" charset="77"/>
              </a:rPr>
              <a:t>Har en case/dilemma/problematik</a:t>
            </a:r>
          </a:p>
          <a:p>
            <a:endParaRPr lang="da-DK" sz="1600" dirty="0">
              <a:latin typeface="Ovink" pitchFamily="2" charset="77"/>
            </a:endParaRPr>
          </a:p>
          <a:p>
            <a:r>
              <a:rPr lang="da-DK" sz="1600" b="1" dirty="0">
                <a:latin typeface="Ovink" pitchFamily="2" charset="77"/>
              </a:rPr>
              <a:t>Hjælpegruppen</a:t>
            </a:r>
            <a:r>
              <a:rPr lang="da-DK" sz="1600" dirty="0">
                <a:latin typeface="Ovink" pitchFamily="2" charset="77"/>
              </a:rPr>
              <a:t>:</a:t>
            </a:r>
          </a:p>
          <a:p>
            <a:r>
              <a:rPr lang="da-DK" sz="1600" dirty="0">
                <a:latin typeface="Ovink" pitchFamily="2" charset="77"/>
              </a:rPr>
              <a:t>Gruppen af kollegaer hvis I er flere end to kollegaer til kollegial sparring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77BFD0-B1CD-04CB-A618-DE5205EABB12}"/>
              </a:ext>
            </a:extLst>
          </p:cNvPr>
          <p:cNvSpPr txBox="1">
            <a:spLocks/>
          </p:cNvSpPr>
          <p:nvPr/>
        </p:nvSpPr>
        <p:spPr>
          <a:xfrm>
            <a:off x="415925" y="404813"/>
            <a:ext cx="9125231" cy="6746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4000" b="1" dirty="0">
                <a:latin typeface="Ovink" pitchFamily="2" charset="77"/>
              </a:rPr>
              <a:t>Roller i Kollegial Sparring:  </a:t>
            </a:r>
          </a:p>
        </p:txBody>
      </p:sp>
    </p:spTree>
    <p:extLst>
      <p:ext uri="{BB962C8B-B14F-4D97-AF65-F5344CB8AC3E}">
        <p14:creationId xmlns:p14="http://schemas.microsoft.com/office/powerpoint/2010/main" val="79472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473EF-56E3-9B09-2034-CA5D6D00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6" y="404813"/>
            <a:ext cx="8809038" cy="796190"/>
          </a:xfrm>
        </p:spPr>
        <p:txBody>
          <a:bodyPr anchor="t">
            <a:normAutofit/>
          </a:bodyPr>
          <a:lstStyle/>
          <a:p>
            <a:r>
              <a:rPr lang="da-DK" sz="3800"/>
              <a:t>Metoder </a:t>
            </a:r>
            <a:r>
              <a:rPr lang="da-DK" sz="3800" dirty="0"/>
              <a:t>til Kollegial Sparring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3E382F-4FC4-246B-D35F-DDE31147F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6" y="1484313"/>
            <a:ext cx="8809038" cy="469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dirty="0"/>
              <a:t>Der er mange forskellige metoder man kan bruge til en Kollegial Sparring. </a:t>
            </a:r>
          </a:p>
          <a:p>
            <a:pPr marL="0" indent="0">
              <a:buNone/>
            </a:pPr>
            <a:r>
              <a:rPr lang="da-DK" sz="1600" dirty="0"/>
              <a:t>Vi tager udgangspunkt i: </a:t>
            </a:r>
          </a:p>
          <a:p>
            <a:pPr marL="0" indent="0">
              <a:buNone/>
            </a:pPr>
            <a:endParaRPr lang="da-DK" sz="1600" dirty="0"/>
          </a:p>
          <a:p>
            <a:pPr lvl="0"/>
            <a:r>
              <a:rPr lang="da-DK" sz="1600" dirty="0"/>
              <a:t>Individuel sparring (fokus for i dag) </a:t>
            </a:r>
          </a:p>
          <a:p>
            <a:pPr marL="228600" lvl="1"/>
            <a:r>
              <a:rPr lang="da-DK" sz="1600" dirty="0"/>
              <a:t>Interview – ikke samtale </a:t>
            </a:r>
          </a:p>
          <a:p>
            <a:pPr marL="228600" lvl="1"/>
            <a:r>
              <a:rPr lang="da-DK" sz="1600" dirty="0"/>
              <a:t>Hjælpegruppe til flere perspektiver </a:t>
            </a:r>
          </a:p>
          <a:p>
            <a:pPr lvl="0"/>
            <a:r>
              <a:rPr lang="da-DK" sz="1600" dirty="0"/>
              <a:t>Fælles Sparring (introduceres på temamøde 2)</a:t>
            </a:r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85577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0BF31-37A6-0A1D-7410-FBEE7E53E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ECD2A4D-4023-3CC8-AB2B-37F1EA65F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735" y="0"/>
            <a:ext cx="4844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8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B3B66-1979-4C80-C163-4D0BE2AF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B8E0F12-5B5B-1315-9F34-E920A565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55" y="558481"/>
            <a:ext cx="7772400" cy="537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8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7B319D-253E-F764-96E1-AEEA6D7B3FD7}"/>
              </a:ext>
            </a:extLst>
          </p:cNvPr>
          <p:cNvSpPr/>
          <p:nvPr/>
        </p:nvSpPr>
        <p:spPr>
          <a:xfrm>
            <a:off x="419448" y="404813"/>
            <a:ext cx="9067103" cy="5729009"/>
          </a:xfrm>
          <a:prstGeom prst="roundRect">
            <a:avLst>
              <a:gd name="adj" fmla="val 1972"/>
            </a:avLst>
          </a:prstGeom>
          <a:solidFill>
            <a:srgbClr val="E2EBE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BA5B3E2-27EB-BEB0-6C95-A93111FB5609}"/>
              </a:ext>
            </a:extLst>
          </p:cNvPr>
          <p:cNvSpPr/>
          <p:nvPr/>
        </p:nvSpPr>
        <p:spPr>
          <a:xfrm>
            <a:off x="1215307" y="1189324"/>
            <a:ext cx="7475387" cy="3972556"/>
          </a:xfrm>
          <a:prstGeom prst="roundRect">
            <a:avLst>
              <a:gd name="adj" fmla="val 19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4264F-B88D-765E-28EF-CB4032491038}"/>
              </a:ext>
            </a:extLst>
          </p:cNvPr>
          <p:cNvSpPr txBox="1"/>
          <p:nvPr/>
        </p:nvSpPr>
        <p:spPr>
          <a:xfrm>
            <a:off x="4582846" y="544414"/>
            <a:ext cx="7403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28AB5C"/>
                </a:solidFill>
                <a:latin typeface="Ovink" pitchFamily="2" charset="77"/>
              </a:rPr>
              <a:t>FAKTA</a:t>
            </a:r>
            <a:endParaRPr lang="en-ES" sz="1200" b="1" dirty="0">
              <a:solidFill>
                <a:srgbClr val="28AB5C"/>
              </a:solidFill>
              <a:latin typeface="Ovink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95791-DFC1-2949-BCE1-A69D28D68A8C}"/>
              </a:ext>
            </a:extLst>
          </p:cNvPr>
          <p:cNvSpPr txBox="1"/>
          <p:nvPr/>
        </p:nvSpPr>
        <p:spPr>
          <a:xfrm>
            <a:off x="282268" y="3049841"/>
            <a:ext cx="8346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28AB5C"/>
                </a:solidFill>
                <a:latin typeface="Ovink" pitchFamily="2" charset="77"/>
              </a:rPr>
              <a:t>FORTID</a:t>
            </a:r>
            <a:endParaRPr lang="en-ES" sz="1200" b="1" dirty="0">
              <a:solidFill>
                <a:srgbClr val="28AB5C"/>
              </a:solidFill>
              <a:latin typeface="Ovink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34FDE-C084-31E4-55B0-3A5C5B82F8B6}"/>
              </a:ext>
            </a:extLst>
          </p:cNvPr>
          <p:cNvSpPr txBox="1"/>
          <p:nvPr/>
        </p:nvSpPr>
        <p:spPr>
          <a:xfrm>
            <a:off x="8789091" y="3043313"/>
            <a:ext cx="9573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28AB5C"/>
                </a:solidFill>
                <a:latin typeface="Ovink" pitchFamily="2" charset="77"/>
              </a:rPr>
              <a:t>FREMTID</a:t>
            </a:r>
            <a:endParaRPr lang="en-ES" sz="1200" b="1" dirty="0">
              <a:solidFill>
                <a:srgbClr val="28AB5C"/>
              </a:solidFill>
              <a:latin typeface="Ovink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3CDAF-E552-C556-E30B-B03C1753DD91}"/>
              </a:ext>
            </a:extLst>
          </p:cNvPr>
          <p:cNvSpPr txBox="1"/>
          <p:nvPr/>
        </p:nvSpPr>
        <p:spPr>
          <a:xfrm>
            <a:off x="4300226" y="5528099"/>
            <a:ext cx="13055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28AB5C"/>
                </a:solidFill>
                <a:latin typeface="Ovink" pitchFamily="2" charset="77"/>
              </a:rPr>
              <a:t>REFLEKSION</a:t>
            </a:r>
            <a:endParaRPr lang="en-ES" sz="1200" b="1" dirty="0">
              <a:solidFill>
                <a:srgbClr val="28AB5C"/>
              </a:solidFill>
              <a:latin typeface="Ovink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B00E8-C080-0EF1-DBB5-C64BC030DA35}"/>
              </a:ext>
            </a:extLst>
          </p:cNvPr>
          <p:cNvSpPr txBox="1"/>
          <p:nvPr/>
        </p:nvSpPr>
        <p:spPr>
          <a:xfrm>
            <a:off x="2066792" y="1589556"/>
            <a:ext cx="2646112" cy="11557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 err="1">
                <a:latin typeface="Ovink" pitchFamily="2" charset="77"/>
              </a:rPr>
              <a:t>Hvad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har</a:t>
            </a:r>
            <a:r>
              <a:rPr lang="en-GB" sz="1000" dirty="0">
                <a:latin typeface="Ovink" pitchFamily="2" charset="77"/>
              </a:rPr>
              <a:t> du </a:t>
            </a:r>
            <a:r>
              <a:rPr lang="en-GB" sz="1000" dirty="0" err="1">
                <a:latin typeface="Ovink" pitchFamily="2" charset="77"/>
              </a:rPr>
              <a:t>taget</a:t>
            </a:r>
            <a:r>
              <a:rPr lang="en-GB" sz="1000" dirty="0">
                <a:latin typeface="Ovink" pitchFamily="2" charset="77"/>
              </a:rPr>
              <a:t> med </a:t>
            </a:r>
            <a:r>
              <a:rPr lang="en-GB" sz="1000" dirty="0" err="1">
                <a:latin typeface="Ovink" pitchFamily="2" charset="77"/>
              </a:rPr>
              <a:t>til</a:t>
            </a:r>
            <a:r>
              <a:rPr lang="en-GB" sz="1000" dirty="0">
                <a:latin typeface="Ovink" pitchFamily="2" charset="77"/>
              </a:rPr>
              <a:t> sparring I </a:t>
            </a:r>
            <a:r>
              <a:rPr lang="en-GB" sz="1000" dirty="0" err="1">
                <a:latin typeface="Ovink" pitchFamily="2" charset="77"/>
              </a:rPr>
              <a:t>dag</a:t>
            </a:r>
            <a:r>
              <a:rPr lang="en-GB" sz="1000" dirty="0">
                <a:latin typeface="Ovink" pitchFamily="2" charset="77"/>
              </a:rPr>
              <a:t>?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Ovink" pitchFamily="2" charset="77"/>
              </a:rPr>
              <a:t>Kan du give et </a:t>
            </a:r>
            <a:r>
              <a:rPr lang="en-GB" sz="1000" dirty="0" err="1">
                <a:latin typeface="Ovink" pitchFamily="2" charset="77"/>
              </a:rPr>
              <a:t>konkret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eksempel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på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udfordringen</a:t>
            </a:r>
            <a:r>
              <a:rPr lang="en-GB" sz="1000" dirty="0">
                <a:latin typeface="Ovink" pitchFamily="2" charset="77"/>
              </a:rPr>
              <a:t>?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 err="1">
                <a:latin typeface="Ovink" pitchFamily="2" charset="77"/>
              </a:rPr>
              <a:t>Hvem</a:t>
            </a:r>
            <a:r>
              <a:rPr lang="en-GB" sz="1000" dirty="0">
                <a:latin typeface="Ovink" pitchFamily="2" charset="77"/>
              </a:rPr>
              <a:t> var </a:t>
            </a:r>
            <a:r>
              <a:rPr lang="en-GB" sz="1000" dirty="0" err="1">
                <a:latin typeface="Ovink" pitchFamily="2" charset="77"/>
              </a:rPr>
              <a:t>involveret</a:t>
            </a:r>
            <a:r>
              <a:rPr lang="en-GB" sz="1000" dirty="0">
                <a:latin typeface="Ovink" pitchFamily="2" charset="77"/>
              </a:rPr>
              <a:t>?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 err="1">
                <a:latin typeface="Ovink" pitchFamily="2" charset="77"/>
              </a:rPr>
              <a:t>Hvorfor</a:t>
            </a:r>
            <a:r>
              <a:rPr lang="en-GB" sz="1000" dirty="0">
                <a:latin typeface="Ovink" pitchFamily="2" charset="77"/>
              </a:rPr>
              <a:t> er det </a:t>
            </a:r>
            <a:r>
              <a:rPr lang="en-GB" sz="1000" dirty="0" err="1">
                <a:latin typeface="Ovink" pitchFamily="2" charset="77"/>
              </a:rPr>
              <a:t>en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udfordring</a:t>
            </a:r>
            <a:r>
              <a:rPr lang="en-GB" sz="1000" dirty="0">
                <a:latin typeface="Ovink" pitchFamily="2" charset="77"/>
              </a:rPr>
              <a:t> for dig?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 err="1">
                <a:latin typeface="Ovink" pitchFamily="2" charset="77"/>
              </a:rPr>
              <a:t>Hvem</a:t>
            </a:r>
            <a:r>
              <a:rPr lang="en-GB" sz="1000" dirty="0">
                <a:latin typeface="Ovink" pitchFamily="2" charset="77"/>
              </a:rPr>
              <a:t> er det </a:t>
            </a:r>
            <a:r>
              <a:rPr lang="en-GB" sz="1000" dirty="0" err="1">
                <a:latin typeface="Ovink" pitchFamily="2" charset="77"/>
              </a:rPr>
              <a:t>ellers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en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udfordring</a:t>
            </a:r>
            <a:r>
              <a:rPr lang="en-GB" sz="1000" dirty="0">
                <a:latin typeface="Ovink" pitchFamily="2" charset="77"/>
              </a:rPr>
              <a:t> for?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F589D-36D5-210A-B0A1-A07FFD7DDB8D}"/>
              </a:ext>
            </a:extLst>
          </p:cNvPr>
          <p:cNvSpPr txBox="1"/>
          <p:nvPr/>
        </p:nvSpPr>
        <p:spPr>
          <a:xfrm>
            <a:off x="5105480" y="1573929"/>
            <a:ext cx="2778160" cy="11428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 err="1">
                <a:latin typeface="Ovink" pitchFamily="2" charset="77"/>
              </a:rPr>
              <a:t>Hvad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kunne</a:t>
            </a:r>
            <a:r>
              <a:rPr lang="en-GB" sz="1000" dirty="0">
                <a:latin typeface="Ovink" pitchFamily="2" charset="77"/>
              </a:rPr>
              <a:t> du </a:t>
            </a:r>
            <a:r>
              <a:rPr lang="en-GB" sz="1000" dirty="0" err="1">
                <a:latin typeface="Ovink" pitchFamily="2" charset="77"/>
              </a:rPr>
              <a:t>gøre</a:t>
            </a:r>
            <a:r>
              <a:rPr lang="en-GB" sz="1000" dirty="0">
                <a:latin typeface="Ovink" pitchFamily="2" charset="77"/>
              </a:rPr>
              <a:t>, for at </a:t>
            </a:r>
            <a:r>
              <a:rPr lang="en-GB" sz="1000" dirty="0" err="1">
                <a:latin typeface="Ovink" pitchFamily="2" charset="77"/>
              </a:rPr>
              <a:t>få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denne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forandring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til</a:t>
            </a:r>
            <a:r>
              <a:rPr lang="en-GB" sz="1000" dirty="0">
                <a:latin typeface="Ovink" pitchFamily="2" charset="77"/>
              </a:rPr>
              <a:t> at </a:t>
            </a:r>
            <a:r>
              <a:rPr lang="en-GB" sz="1000" dirty="0" err="1">
                <a:latin typeface="Ovink" pitchFamily="2" charset="77"/>
              </a:rPr>
              <a:t>gå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igang</a:t>
            </a:r>
            <a:r>
              <a:rPr lang="en-GB" sz="1000" dirty="0">
                <a:latin typeface="Ovink" pitchFamily="2" charset="77"/>
              </a:rPr>
              <a:t>? Eller </a:t>
            </a:r>
            <a:r>
              <a:rPr lang="en-GB" sz="1000" dirty="0" err="1">
                <a:latin typeface="Ovink" pitchFamily="2" charset="77"/>
              </a:rPr>
              <a:t>leve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bedre</a:t>
            </a:r>
            <a:r>
              <a:rPr lang="en-GB" sz="1000" dirty="0">
                <a:latin typeface="Ovink" pitchFamily="2" charset="77"/>
              </a:rPr>
              <a:t> med </a:t>
            </a:r>
            <a:r>
              <a:rPr lang="en-GB" sz="1000" dirty="0" err="1">
                <a:latin typeface="Ovink" pitchFamily="2" charset="77"/>
              </a:rPr>
              <a:t>udfordringen</a:t>
            </a:r>
            <a:r>
              <a:rPr lang="en-GB" sz="1000" dirty="0">
                <a:latin typeface="Ovink" pitchFamily="2" charset="77"/>
              </a:rPr>
              <a:t>?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Ovink" pitchFamily="2" charset="77"/>
              </a:rPr>
              <a:t>Er der </a:t>
            </a:r>
            <a:r>
              <a:rPr lang="en-GB" sz="1000" dirty="0" err="1">
                <a:latin typeface="Ovink" pitchFamily="2" charset="77"/>
              </a:rPr>
              <a:t>nogen</a:t>
            </a:r>
            <a:r>
              <a:rPr lang="en-GB" sz="1000" dirty="0">
                <a:latin typeface="Ovink" pitchFamily="2" charset="77"/>
              </a:rPr>
              <a:t> der </a:t>
            </a:r>
            <a:r>
              <a:rPr lang="en-GB" sz="1000" dirty="0" err="1">
                <a:latin typeface="Ovink" pitchFamily="2" charset="77"/>
              </a:rPr>
              <a:t>skal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hjælpe</a:t>
            </a:r>
            <a:r>
              <a:rPr lang="en-GB" sz="1000" dirty="0">
                <a:latin typeface="Ovink" pitchFamily="2" charset="77"/>
              </a:rPr>
              <a:t> dig, </a:t>
            </a:r>
            <a:r>
              <a:rPr lang="en-GB" sz="1000" dirty="0" err="1">
                <a:latin typeface="Ovink" pitchFamily="2" charset="77"/>
              </a:rPr>
              <a:t>eller</a:t>
            </a:r>
            <a:r>
              <a:rPr lang="en-GB" sz="1000" dirty="0">
                <a:latin typeface="Ovink" pitchFamily="2" charset="77"/>
              </a:rPr>
              <a:t> er der </a:t>
            </a:r>
            <a:r>
              <a:rPr lang="en-GB" sz="1000" dirty="0" err="1">
                <a:latin typeface="Ovink" pitchFamily="2" charset="77"/>
              </a:rPr>
              <a:t>andre</a:t>
            </a:r>
            <a:r>
              <a:rPr lang="en-GB" sz="1000" dirty="0">
                <a:latin typeface="Ovink" pitchFamily="2" charset="77"/>
              </a:rPr>
              <a:t> der </a:t>
            </a:r>
            <a:r>
              <a:rPr lang="en-GB" sz="1000" dirty="0" err="1">
                <a:latin typeface="Ovink" pitchFamily="2" charset="77"/>
              </a:rPr>
              <a:t>skal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involveres</a:t>
            </a:r>
            <a:r>
              <a:rPr lang="en-GB" sz="1000" dirty="0">
                <a:latin typeface="Ovink" pitchFamily="2" charset="77"/>
              </a:rPr>
              <a:t>?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 err="1">
                <a:latin typeface="Ovink" pitchFamily="2" charset="77"/>
              </a:rPr>
              <a:t>Så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hvad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tager</a:t>
            </a:r>
            <a:r>
              <a:rPr lang="en-GB" sz="1000" dirty="0">
                <a:latin typeface="Ovink" pitchFamily="2" charset="77"/>
              </a:rPr>
              <a:t> du </a:t>
            </a:r>
            <a:r>
              <a:rPr lang="en-GB" sz="1000" dirty="0" err="1">
                <a:latin typeface="Ovink" pitchFamily="2" charset="77"/>
              </a:rPr>
              <a:t>indtil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videre</a:t>
            </a:r>
            <a:r>
              <a:rPr lang="en-GB" sz="1000" dirty="0">
                <a:latin typeface="Ovink" pitchFamily="2" charset="77"/>
              </a:rPr>
              <a:t> med dig </a:t>
            </a:r>
            <a:r>
              <a:rPr lang="en-GB" sz="1000" dirty="0" err="1">
                <a:latin typeface="Ovink" pitchFamily="2" charset="77"/>
              </a:rPr>
              <a:t>fra</a:t>
            </a:r>
            <a:r>
              <a:rPr lang="en-GB" sz="1000" dirty="0">
                <a:latin typeface="Ovink" pitchFamily="2" charset="77"/>
              </a:rPr>
              <a:t> den her sparring?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14376F-646E-57D8-A440-F56B61ACB3F2}"/>
              </a:ext>
            </a:extLst>
          </p:cNvPr>
          <p:cNvSpPr txBox="1"/>
          <p:nvPr/>
        </p:nvSpPr>
        <p:spPr>
          <a:xfrm>
            <a:off x="2066792" y="3274145"/>
            <a:ext cx="2804520" cy="12198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 err="1">
                <a:latin typeface="Ovink" pitchFamily="2" charset="77"/>
              </a:rPr>
              <a:t>Hvad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mener</a:t>
            </a:r>
            <a:r>
              <a:rPr lang="en-GB" sz="1000" dirty="0">
                <a:latin typeface="Ovink" pitchFamily="2" charset="77"/>
              </a:rPr>
              <a:t> de </a:t>
            </a:r>
            <a:r>
              <a:rPr lang="en-GB" sz="1000" dirty="0" err="1">
                <a:latin typeface="Ovink" pitchFamily="2" charset="77"/>
              </a:rPr>
              <a:t>andre</a:t>
            </a:r>
            <a:r>
              <a:rPr lang="en-GB" sz="1000" dirty="0">
                <a:latin typeface="Ovink" pitchFamily="2" charset="77"/>
              </a:rPr>
              <a:t>, der var </a:t>
            </a:r>
            <a:r>
              <a:rPr lang="en-GB" sz="1000" dirty="0" err="1">
                <a:latin typeface="Ovink" pitchFamily="2" charset="77"/>
              </a:rPr>
              <a:t>involveret</a:t>
            </a:r>
            <a:r>
              <a:rPr lang="en-GB" sz="1000" dirty="0">
                <a:latin typeface="Ovink" pitchFamily="2" charset="77"/>
              </a:rPr>
              <a:t>, er </a:t>
            </a:r>
            <a:r>
              <a:rPr lang="en-GB" sz="1000" dirty="0" err="1">
                <a:latin typeface="Ovink" pitchFamily="2" charset="77"/>
              </a:rPr>
              <a:t>udfordringen</a:t>
            </a:r>
            <a:r>
              <a:rPr lang="en-GB" sz="1000" dirty="0">
                <a:latin typeface="Ovink" pitchFamily="2" charset="77"/>
              </a:rPr>
              <a:t>?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 err="1">
                <a:latin typeface="Ovink" pitchFamily="2" charset="77"/>
              </a:rPr>
              <a:t>Hvorfor</a:t>
            </a:r>
            <a:r>
              <a:rPr lang="en-GB" sz="1000" dirty="0">
                <a:latin typeface="Ovink" pitchFamily="2" charset="77"/>
              </a:rPr>
              <a:t> er det </a:t>
            </a:r>
            <a:r>
              <a:rPr lang="en-GB" sz="1000" dirty="0" err="1">
                <a:latin typeface="Ovink" pitchFamily="2" charset="77"/>
              </a:rPr>
              <a:t>en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udfordring</a:t>
            </a:r>
            <a:r>
              <a:rPr lang="en-GB" sz="1000" dirty="0">
                <a:latin typeface="Ovink" pitchFamily="2" charset="77"/>
              </a:rPr>
              <a:t> for </a:t>
            </a:r>
            <a:r>
              <a:rPr lang="en-GB" sz="1000" dirty="0" err="1">
                <a:latin typeface="Ovink" pitchFamily="2" charset="77"/>
              </a:rPr>
              <a:t>dem</a:t>
            </a:r>
            <a:r>
              <a:rPr lang="en-GB" sz="1000" dirty="0">
                <a:latin typeface="Ovink" pitchFamily="2" charset="77"/>
              </a:rPr>
              <a:t>?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 err="1">
                <a:latin typeface="Ovink" pitchFamily="2" charset="77"/>
              </a:rPr>
              <a:t>Hvem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kunne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ellers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hjælpe</a:t>
            </a:r>
            <a:r>
              <a:rPr lang="en-GB" sz="1000" dirty="0">
                <a:latin typeface="Ovink" pitchFamily="2" charset="77"/>
              </a:rPr>
              <a:t> dig med at </a:t>
            </a:r>
            <a:r>
              <a:rPr lang="en-GB" sz="1000" dirty="0" err="1">
                <a:latin typeface="Ovink" pitchFamily="2" charset="77"/>
              </a:rPr>
              <a:t>blive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klogere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på</a:t>
            </a:r>
            <a:r>
              <a:rPr lang="en-GB" sz="1000" dirty="0">
                <a:latin typeface="Ovink" pitchFamily="2" charset="77"/>
              </a:rPr>
              <a:t> din </a:t>
            </a:r>
            <a:r>
              <a:rPr lang="en-GB" sz="1000" dirty="0" err="1">
                <a:latin typeface="Ovink" pitchFamily="2" charset="77"/>
              </a:rPr>
              <a:t>udfordring</a:t>
            </a:r>
            <a:endParaRPr lang="en-GB" sz="1000" dirty="0">
              <a:latin typeface="Ovink" pitchFamily="2" charset="77"/>
            </a:endParaRP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Ovink" pitchFamily="2" charset="77"/>
              </a:rPr>
              <a:t>Er der </a:t>
            </a:r>
            <a:r>
              <a:rPr lang="en-GB" sz="1000" dirty="0" err="1">
                <a:latin typeface="Ovink" pitchFamily="2" charset="77"/>
              </a:rPr>
              <a:t>noget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i</a:t>
            </a:r>
            <a:r>
              <a:rPr lang="en-GB" sz="1000" dirty="0">
                <a:latin typeface="Ovink" pitchFamily="2" charset="77"/>
              </a:rPr>
              <a:t> din </a:t>
            </a:r>
            <a:r>
              <a:rPr lang="en-GB" sz="1000" dirty="0" err="1">
                <a:latin typeface="Ovink" pitchFamily="2" charset="77"/>
              </a:rPr>
              <a:t>udfordring</a:t>
            </a:r>
            <a:r>
              <a:rPr lang="en-GB" sz="1000" dirty="0">
                <a:latin typeface="Ovink" pitchFamily="2" charset="77"/>
              </a:rPr>
              <a:t> du er </a:t>
            </a:r>
            <a:r>
              <a:rPr lang="en-GB" sz="1000" dirty="0" err="1">
                <a:latin typeface="Ovink" pitchFamily="2" charset="77"/>
              </a:rPr>
              <a:t>blevet</a:t>
            </a:r>
            <a:r>
              <a:rPr lang="en-GB" sz="1000" dirty="0">
                <a:latin typeface="Ovink" pitchFamily="2" charset="77"/>
              </a:rPr>
              <a:t> mere </a:t>
            </a:r>
            <a:r>
              <a:rPr lang="en-GB" sz="1000" dirty="0" err="1">
                <a:latin typeface="Ovink" pitchFamily="2" charset="77"/>
              </a:rPr>
              <a:t>nysgerrig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på</a:t>
            </a:r>
            <a:r>
              <a:rPr lang="en-GB" sz="1000" dirty="0">
                <a:latin typeface="Ovink" pitchFamily="2" charset="77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60C4A-44A8-4EA1-1595-C6B5F073625A}"/>
              </a:ext>
            </a:extLst>
          </p:cNvPr>
          <p:cNvSpPr txBox="1"/>
          <p:nvPr/>
        </p:nvSpPr>
        <p:spPr>
          <a:xfrm>
            <a:off x="5105481" y="3320166"/>
            <a:ext cx="2730323" cy="15019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Ovink" pitchFamily="2" charset="77"/>
              </a:rPr>
              <a:t>Vil du gerne </a:t>
            </a:r>
            <a:r>
              <a:rPr lang="en-GB" sz="1000" dirty="0" err="1">
                <a:latin typeface="Ovink" pitchFamily="2" charset="77"/>
              </a:rPr>
              <a:t>forandre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på</a:t>
            </a:r>
            <a:r>
              <a:rPr lang="en-GB" sz="1000" dirty="0">
                <a:latin typeface="Ovink" pitchFamily="2" charset="77"/>
              </a:rPr>
              <a:t> det der skete, </a:t>
            </a:r>
            <a:r>
              <a:rPr lang="en-GB" sz="1000" dirty="0" err="1">
                <a:latin typeface="Ovink" pitchFamily="2" charset="77"/>
              </a:rPr>
              <a:t>eller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vil</a:t>
            </a:r>
            <a:r>
              <a:rPr lang="en-GB" sz="1000" dirty="0">
                <a:latin typeface="Ovink" pitchFamily="2" charset="77"/>
              </a:rPr>
              <a:t> du gerne </a:t>
            </a:r>
            <a:r>
              <a:rPr lang="en-GB" sz="1000" dirty="0" err="1">
                <a:latin typeface="Ovink" pitchFamily="2" charset="77"/>
              </a:rPr>
              <a:t>ændre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perspektiv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på</a:t>
            </a:r>
            <a:r>
              <a:rPr lang="en-GB" sz="1000" dirty="0">
                <a:latin typeface="Ovink" pitchFamily="2" charset="77"/>
              </a:rPr>
              <a:t> det der skete?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 err="1">
                <a:latin typeface="Ovink" pitchFamily="2" charset="77"/>
              </a:rPr>
              <a:t>Hvad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kunne</a:t>
            </a:r>
            <a:r>
              <a:rPr lang="en-GB" sz="1000" dirty="0">
                <a:latin typeface="Ovink" pitchFamily="2" charset="77"/>
              </a:rPr>
              <a:t> du </a:t>
            </a:r>
            <a:r>
              <a:rPr lang="en-GB" sz="1000" dirty="0" err="1">
                <a:latin typeface="Ovink" pitchFamily="2" charset="77"/>
              </a:rPr>
              <a:t>ønske</a:t>
            </a:r>
            <a:r>
              <a:rPr lang="en-GB" sz="1000" dirty="0">
                <a:latin typeface="Ovink" pitchFamily="2" charset="77"/>
              </a:rPr>
              <a:t> dig, </a:t>
            </a:r>
            <a:r>
              <a:rPr lang="en-GB" sz="1000" dirty="0" err="1">
                <a:latin typeface="Ovink" pitchFamily="2" charset="77"/>
              </a:rPr>
              <a:t>blev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anderledes</a:t>
            </a:r>
            <a:r>
              <a:rPr lang="en-GB" sz="1000" dirty="0">
                <a:latin typeface="Ovink" pitchFamily="2" charset="77"/>
              </a:rPr>
              <a:t>?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 err="1">
                <a:latin typeface="Ovink" pitchFamily="2" charset="77"/>
              </a:rPr>
              <a:t>Hvad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tror</a:t>
            </a:r>
            <a:r>
              <a:rPr lang="en-GB" sz="1000" dirty="0">
                <a:latin typeface="Ovink" pitchFamily="2" charset="77"/>
              </a:rPr>
              <a:t> du, </a:t>
            </a:r>
            <a:r>
              <a:rPr lang="en-GB" sz="1000" dirty="0" err="1">
                <a:latin typeface="Ovink" pitchFamily="2" charset="77"/>
              </a:rPr>
              <a:t>andre</a:t>
            </a:r>
            <a:r>
              <a:rPr lang="en-GB" sz="1000" dirty="0">
                <a:latin typeface="Ovink" pitchFamily="2" charset="77"/>
              </a:rPr>
              <a:t>, der er </a:t>
            </a:r>
            <a:r>
              <a:rPr lang="en-GB" sz="1000" dirty="0" err="1">
                <a:latin typeface="Ovink" pitchFamily="2" charset="77"/>
              </a:rPr>
              <a:t>involveret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i</a:t>
            </a:r>
            <a:r>
              <a:rPr lang="en-GB" sz="1000" dirty="0">
                <a:latin typeface="Ovink" pitchFamily="2" charset="77"/>
              </a:rPr>
              <a:t> din </a:t>
            </a:r>
            <a:r>
              <a:rPr lang="en-GB" sz="1000" dirty="0" err="1">
                <a:latin typeface="Ovink" pitchFamily="2" charset="77"/>
              </a:rPr>
              <a:t>forandring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ønsker</a:t>
            </a:r>
            <a:r>
              <a:rPr lang="en-GB" sz="1000" dirty="0">
                <a:latin typeface="Ovink" pitchFamily="2" charset="77"/>
              </a:rPr>
              <a:t> sig </a:t>
            </a:r>
            <a:r>
              <a:rPr lang="en-GB" sz="1000" dirty="0" err="1">
                <a:latin typeface="Ovink" pitchFamily="2" charset="77"/>
              </a:rPr>
              <a:t>anderledes</a:t>
            </a:r>
            <a:r>
              <a:rPr lang="en-GB" sz="1000" dirty="0">
                <a:latin typeface="Ovink" pitchFamily="2" charset="77"/>
              </a:rPr>
              <a:t>?</a:t>
            </a:r>
          </a:p>
          <a:p>
            <a:pPr marL="171450" indent="-171450">
              <a:lnSpc>
                <a:spcPts val="1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00" dirty="0" err="1">
                <a:latin typeface="Ovink" pitchFamily="2" charset="77"/>
              </a:rPr>
              <a:t>Hvad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ville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være</a:t>
            </a:r>
            <a:r>
              <a:rPr lang="en-GB" sz="1000" dirty="0">
                <a:latin typeface="Ovink" pitchFamily="2" charset="77"/>
              </a:rPr>
              <a:t> den </a:t>
            </a:r>
            <a:r>
              <a:rPr lang="en-GB" sz="1000" dirty="0" err="1">
                <a:latin typeface="Ovink" pitchFamily="2" charset="77"/>
              </a:rPr>
              <a:t>mindste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forandring</a:t>
            </a:r>
            <a:r>
              <a:rPr lang="en-GB" sz="1000" dirty="0">
                <a:latin typeface="Ovink" pitchFamily="2" charset="77"/>
              </a:rPr>
              <a:t>, der </a:t>
            </a:r>
            <a:r>
              <a:rPr lang="en-GB" sz="1000" dirty="0" err="1">
                <a:latin typeface="Ovink" pitchFamily="2" charset="77"/>
              </a:rPr>
              <a:t>ville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være</a:t>
            </a:r>
            <a:r>
              <a:rPr lang="en-GB" sz="1000" dirty="0">
                <a:latin typeface="Ovink" pitchFamily="2" charset="77"/>
              </a:rPr>
              <a:t> et </a:t>
            </a:r>
            <a:r>
              <a:rPr lang="en-GB" sz="1000" dirty="0" err="1">
                <a:latin typeface="Ovink" pitchFamily="2" charset="77"/>
              </a:rPr>
              <a:t>skridt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i</a:t>
            </a:r>
            <a:r>
              <a:rPr lang="en-GB" sz="1000" dirty="0">
                <a:latin typeface="Ovink" pitchFamily="2" charset="77"/>
              </a:rPr>
              <a:t> den </a:t>
            </a:r>
            <a:r>
              <a:rPr lang="en-GB" sz="1000" dirty="0" err="1">
                <a:latin typeface="Ovink" pitchFamily="2" charset="77"/>
              </a:rPr>
              <a:t>rigtige</a:t>
            </a:r>
            <a:r>
              <a:rPr lang="en-GB" sz="1000" dirty="0">
                <a:latin typeface="Ovink" pitchFamily="2" charset="77"/>
              </a:rPr>
              <a:t> </a:t>
            </a:r>
            <a:r>
              <a:rPr lang="en-GB" sz="1000" dirty="0" err="1">
                <a:latin typeface="Ovink" pitchFamily="2" charset="77"/>
              </a:rPr>
              <a:t>retning</a:t>
            </a:r>
            <a:r>
              <a:rPr lang="en-GB" sz="1000" dirty="0">
                <a:latin typeface="Ovink" pitchFamily="2" charset="77"/>
              </a:rPr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0108D8-AA1F-D46B-401B-B15DFDDDB74D}"/>
              </a:ext>
            </a:extLst>
          </p:cNvPr>
          <p:cNvSpPr>
            <a:spLocks noChangeAspect="1"/>
          </p:cNvSpPr>
          <p:nvPr/>
        </p:nvSpPr>
        <p:spPr>
          <a:xfrm>
            <a:off x="1432011" y="2013315"/>
            <a:ext cx="359727" cy="360000"/>
          </a:xfrm>
          <a:prstGeom prst="ellipse">
            <a:avLst/>
          </a:prstGeom>
          <a:solidFill>
            <a:srgbClr val="28AB5C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ES" sz="900" dirty="0">
                <a:solidFill>
                  <a:schemeClr val="tx1"/>
                </a:solidFill>
                <a:latin typeface="Ovink" pitchFamily="2" charset="77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9BEE9E-0899-DB92-AF19-C13FFE199360}"/>
              </a:ext>
            </a:extLst>
          </p:cNvPr>
          <p:cNvSpPr>
            <a:spLocks noChangeAspect="1"/>
          </p:cNvSpPr>
          <p:nvPr/>
        </p:nvSpPr>
        <p:spPr>
          <a:xfrm>
            <a:off x="1446892" y="3866709"/>
            <a:ext cx="360000" cy="360000"/>
          </a:xfrm>
          <a:prstGeom prst="ellipse">
            <a:avLst/>
          </a:prstGeom>
          <a:solidFill>
            <a:srgbClr val="28AB5C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900" dirty="0">
                <a:solidFill>
                  <a:schemeClr val="tx1"/>
                </a:solidFill>
                <a:latin typeface="Ovink" pitchFamily="2" charset="77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243044-7E2E-4DE2-10A7-0644AA94E13D}"/>
              </a:ext>
            </a:extLst>
          </p:cNvPr>
          <p:cNvSpPr>
            <a:spLocks noChangeAspect="1"/>
          </p:cNvSpPr>
          <p:nvPr/>
        </p:nvSpPr>
        <p:spPr>
          <a:xfrm>
            <a:off x="8056338" y="3866709"/>
            <a:ext cx="359727" cy="360000"/>
          </a:xfrm>
          <a:prstGeom prst="ellipse">
            <a:avLst/>
          </a:prstGeom>
          <a:solidFill>
            <a:srgbClr val="28AB5C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900" dirty="0">
                <a:solidFill>
                  <a:schemeClr val="tx1"/>
                </a:solidFill>
                <a:latin typeface="Ovink" pitchFamily="2" charset="77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D79BE5-26B4-F732-A9E7-5CF539DE5510}"/>
              </a:ext>
            </a:extLst>
          </p:cNvPr>
          <p:cNvSpPr/>
          <p:nvPr/>
        </p:nvSpPr>
        <p:spPr>
          <a:xfrm>
            <a:off x="8056338" y="2013315"/>
            <a:ext cx="360000" cy="360000"/>
          </a:xfrm>
          <a:prstGeom prst="ellipse">
            <a:avLst/>
          </a:prstGeom>
          <a:solidFill>
            <a:srgbClr val="28AB5C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900" dirty="0">
                <a:solidFill>
                  <a:schemeClr val="tx1"/>
                </a:solidFill>
                <a:latin typeface="Ovink" pitchFamily="2" charset="77"/>
              </a:rPr>
              <a:t>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5F6028-5979-EA4C-5FF7-A98A71C519D0}"/>
              </a:ext>
            </a:extLst>
          </p:cNvPr>
          <p:cNvCxnSpPr>
            <a:cxnSpLocks/>
          </p:cNvCxnSpPr>
          <p:nvPr/>
        </p:nvCxnSpPr>
        <p:spPr>
          <a:xfrm>
            <a:off x="4953001" y="1001175"/>
            <a:ext cx="0" cy="4327573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BBFB48-A53B-C1FB-FBFF-84FC62707ED9}"/>
              </a:ext>
            </a:extLst>
          </p:cNvPr>
          <p:cNvCxnSpPr>
            <a:cxnSpLocks/>
          </p:cNvCxnSpPr>
          <p:nvPr/>
        </p:nvCxnSpPr>
        <p:spPr>
          <a:xfrm flipH="1">
            <a:off x="1028283" y="3164962"/>
            <a:ext cx="7849435" cy="10863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87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d861c3-1b37-4a42-8613-bded91ba6ce0">
      <Terms xmlns="http://schemas.microsoft.com/office/infopath/2007/PartnerControls"/>
    </lcf76f155ced4ddcb4097134ff3c332f>
    <TaxCatchAll xmlns="fd97e4b1-a66c-414e-b0d6-e358b3f03f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CD69CF72246A49829562A479A093FA" ma:contentTypeVersion="20" ma:contentTypeDescription="Opret et nyt dokument." ma:contentTypeScope="" ma:versionID="72811082d278574ce2dc5de8fc58c135">
  <xsd:schema xmlns:xsd="http://www.w3.org/2001/XMLSchema" xmlns:xs="http://www.w3.org/2001/XMLSchema" xmlns:p="http://schemas.microsoft.com/office/2006/metadata/properties" xmlns:ns2="2fd861c3-1b37-4a42-8613-bded91ba6ce0" xmlns:ns3="fd97e4b1-a66c-414e-b0d6-e358b3f03fb7" targetNamespace="http://schemas.microsoft.com/office/2006/metadata/properties" ma:root="true" ma:fieldsID="b43670d9d1352b2ec89653ffa341ee33" ns2:_="" ns3:_="">
    <xsd:import namespace="2fd861c3-1b37-4a42-8613-bded91ba6ce0"/>
    <xsd:import namespace="fd97e4b1-a66c-414e-b0d6-e358b3f03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861c3-1b37-4a42-8613-bded91ba6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7cb76de6-95ad-4a75-beaf-9d5e557116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7e4b1-a66c-414e-b0d6-e358b3f03fb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35a223-c62e-49ce-96ce-a15432a69f0b}" ma:internalName="TaxCatchAll" ma:showField="CatchAllData" ma:web="fd97e4b1-a66c-414e-b0d6-e358b3f03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C80201-46D4-456C-86D4-517506DFF03D}">
  <ds:schemaRefs>
    <ds:schemaRef ds:uri="http://schemas.microsoft.com/office/2006/metadata/properties"/>
    <ds:schemaRef ds:uri="http://schemas.microsoft.com/office/infopath/2007/PartnerControls"/>
    <ds:schemaRef ds:uri="2fd861c3-1b37-4a42-8613-bded91ba6ce0"/>
    <ds:schemaRef ds:uri="fd97e4b1-a66c-414e-b0d6-e358b3f03fb7"/>
  </ds:schemaRefs>
</ds:datastoreItem>
</file>

<file path=customXml/itemProps2.xml><?xml version="1.0" encoding="utf-8"?>
<ds:datastoreItem xmlns:ds="http://schemas.openxmlformats.org/officeDocument/2006/customXml" ds:itemID="{DE2C3B34-4E51-4461-BBA8-117FE4DDE4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E8C63D-1829-417D-8033-D0D4D5847F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d861c3-1b37-4a42-8613-bded91ba6ce0"/>
    <ds:schemaRef ds:uri="fd97e4b1-a66c-414e-b0d6-e358b3f03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1823</TotalTime>
  <Words>598</Words>
  <Application>Microsoft Office PowerPoint</Application>
  <PresentationFormat>A4-papir (210 x 297 mm)</PresentationFormat>
  <Paragraphs>79</Paragraphs>
  <Slides>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Ovink</vt:lpstr>
      <vt:lpstr>OVINK-MEDIUM</vt:lpstr>
      <vt:lpstr>Office-tema</vt:lpstr>
      <vt:lpstr>PowerPoint-præsentation</vt:lpstr>
      <vt:lpstr>PowerPoint-præsentation</vt:lpstr>
      <vt:lpstr>PowerPoint-præsentation</vt:lpstr>
      <vt:lpstr>PowerPoint-præsentation</vt:lpstr>
      <vt:lpstr>Metoder til Kollegial Sparring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Henrik Thomsen</dc:creator>
  <cp:lastModifiedBy>Jakob Vedel Lisbjerg</cp:lastModifiedBy>
  <cp:revision>18</cp:revision>
  <dcterms:created xsi:type="dcterms:W3CDTF">2026-05-01T10:53:32Z</dcterms:created>
  <dcterms:modified xsi:type="dcterms:W3CDTF">2026-06-04T12:26:32Z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0x010100B5CD69CF72246A49829562A479A093FA</vt:lpwstr>
  </property>
  <property fmtid="{D5CDD505-2E9C-101B-9397-08002B2CF9AE}" pid="3" name="MediaServiceImageTags">
    <vt:lpwstr/>
  </property>
</Properties>
</file>