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362" r:id="rId6"/>
    <p:sldId id="358" r:id="rId7"/>
    <p:sldId id="359" r:id="rId8"/>
    <p:sldId id="36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39A"/>
    <a:srgbClr val="28A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09"/>
    <p:restoredTop sz="94517"/>
  </p:normalViewPr>
  <p:slideViewPr>
    <p:cSldViewPr snapToGrid="0">
      <p:cViewPr varScale="1">
        <p:scale>
          <a:sx n="110" d="100"/>
          <a:sy n="110" d="100"/>
        </p:scale>
        <p:origin x="10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eyn" userId="88b7366d-cf55-46cc-a864-ff021117cd5a" providerId="ADAL" clId="{25A19EEC-B674-41A8-8C81-888676F578AF}"/>
    <pc:docChg chg="custSel modSld">
      <pc:chgData name="Marie Heyn" userId="88b7366d-cf55-46cc-a864-ff021117cd5a" providerId="ADAL" clId="{25A19EEC-B674-41A8-8C81-888676F578AF}" dt="2026-06-03T12:39:01.312" v="10" actId="20577"/>
      <pc:docMkLst>
        <pc:docMk/>
      </pc:docMkLst>
      <pc:sldChg chg="modSp mod">
        <pc:chgData name="Marie Heyn" userId="88b7366d-cf55-46cc-a864-ff021117cd5a" providerId="ADAL" clId="{25A19EEC-B674-41A8-8C81-888676F578AF}" dt="2026-06-03T12:39:01.312" v="10" actId="20577"/>
        <pc:sldMkLst>
          <pc:docMk/>
          <pc:sldMk cId="3220693719" sldId="256"/>
        </pc:sldMkLst>
        <pc:spChg chg="mod">
          <ac:chgData name="Marie Heyn" userId="88b7366d-cf55-46cc-a864-ff021117cd5a" providerId="ADAL" clId="{25A19EEC-B674-41A8-8C81-888676F578AF}" dt="2026-06-03T12:39:01.312" v="10" actId="20577"/>
          <ac:spMkLst>
            <pc:docMk/>
            <pc:sldMk cId="3220693719" sldId="256"/>
            <ac:spMk id="4" creationId="{9C0E4947-6B9B-EDC7-CC7E-FE44FD9E7915}"/>
          </ac:spMkLst>
        </pc:spChg>
      </pc:sldChg>
    </pc:docChg>
  </pc:docChgLst>
  <pc:docChgLst>
    <pc:chgData name="Astrid Yurong Ploug" userId="7d3c2022-1950-4a50-9767-3988381f7b5a" providerId="ADAL" clId="{35C960DB-4BD5-4E38-B718-90D17A9FABC8}"/>
    <pc:docChg chg="modSld">
      <pc:chgData name="Astrid Yurong Ploug" userId="7d3c2022-1950-4a50-9767-3988381f7b5a" providerId="ADAL" clId="{35C960DB-4BD5-4E38-B718-90D17A9FABC8}" dt="2026-06-03T13:07:56.641" v="16" actId="20577"/>
      <pc:docMkLst>
        <pc:docMk/>
      </pc:docMkLst>
      <pc:sldChg chg="modSp mod">
        <pc:chgData name="Astrid Yurong Ploug" userId="7d3c2022-1950-4a50-9767-3988381f7b5a" providerId="ADAL" clId="{35C960DB-4BD5-4E38-B718-90D17A9FABC8}" dt="2026-06-03T13:07:56.641" v="16" actId="20577"/>
        <pc:sldMkLst>
          <pc:docMk/>
          <pc:sldMk cId="3220693719" sldId="256"/>
        </pc:sldMkLst>
        <pc:spChg chg="mod">
          <ac:chgData name="Astrid Yurong Ploug" userId="7d3c2022-1950-4a50-9767-3988381f7b5a" providerId="ADAL" clId="{35C960DB-4BD5-4E38-B718-90D17A9FABC8}" dt="2026-06-03T13:07:56.641" v="16" actId="20577"/>
          <ac:spMkLst>
            <pc:docMk/>
            <pc:sldMk cId="3220693719" sldId="256"/>
            <ac:spMk id="4" creationId="{9C0E4947-6B9B-EDC7-CC7E-FE44FD9E7915}"/>
          </ac:spMkLst>
        </pc:spChg>
      </pc:sldChg>
    </pc:docChg>
  </pc:docChgLst>
  <pc:docChgLst>
    <pc:chgData name="Jakob Vedel Lisbjerg" userId="53af66b3-f975-4ec4-b7d2-1093a1caa88f" providerId="ADAL" clId="{E6B0ABE3-6DC3-473B-91E1-F00403E97693}"/>
    <pc:docChg chg="modSld">
      <pc:chgData name="Jakob Vedel Lisbjerg" userId="53af66b3-f975-4ec4-b7d2-1093a1caa88f" providerId="ADAL" clId="{E6B0ABE3-6DC3-473B-91E1-F00403E97693}" dt="2026-06-04T12:26:44.851" v="2" actId="6549"/>
      <pc:docMkLst>
        <pc:docMk/>
      </pc:docMkLst>
      <pc:sldChg chg="modSp mod">
        <pc:chgData name="Jakob Vedel Lisbjerg" userId="53af66b3-f975-4ec4-b7d2-1093a1caa88f" providerId="ADAL" clId="{E6B0ABE3-6DC3-473B-91E1-F00403E97693}" dt="2026-06-04T12:26:44.851" v="2" actId="6549"/>
        <pc:sldMkLst>
          <pc:docMk/>
          <pc:sldMk cId="3220693719" sldId="256"/>
        </pc:sldMkLst>
        <pc:spChg chg="mod">
          <ac:chgData name="Jakob Vedel Lisbjerg" userId="53af66b3-f975-4ec4-b7d2-1093a1caa88f" providerId="ADAL" clId="{E6B0ABE3-6DC3-473B-91E1-F00403E97693}" dt="2026-06-04T12:26:44.851" v="2" actId="6549"/>
          <ac:spMkLst>
            <pc:docMk/>
            <pc:sldMk cId="3220693719" sldId="256"/>
            <ac:spMk id="4" creationId="{9C0E4947-6B9B-EDC7-CC7E-FE44FD9E79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vink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vink" pitchFamily="2" charset="77"/>
              </a:defRPr>
            </a:lvl1pPr>
          </a:lstStyle>
          <a:p>
            <a:fld id="{DFC96A7E-FA34-1E4A-9F06-2ECFAD9E7B41}" type="datetimeFigureOut">
              <a:rPr lang="da-DK" smtClean="0"/>
              <a:pPr/>
              <a:t>04-06-2026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vink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vink" pitchFamily="2" charset="77"/>
              </a:defRPr>
            </a:lvl1pPr>
          </a:lstStyle>
          <a:p>
            <a:fld id="{20A2F722-CF1D-1B4C-9F45-B69E7FFE8DF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57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vink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2F722-CF1D-1B4C-9F45-B69E7FFE8DF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404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2F722-CF1D-1B4C-9F45-B69E7FFE8DF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37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202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262" userDrawn="1">
          <p15:clr>
            <a:srgbClr val="FBAE40"/>
          </p15:clr>
        </p15:guide>
        <p15:guide id="3" pos="5978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48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1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61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2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04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54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03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88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20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3299-9E30-6248-960A-3DBBDEE70622}" type="datetimeFigureOut">
              <a:rPr lang="da-DK" smtClean="0"/>
              <a:t>04-06-2026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4BB9-86DA-F742-8F01-5B36A7F671E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3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Ovink" pitchFamily="2" charset="77"/>
              </a:defRPr>
            </a:lvl1pPr>
          </a:lstStyle>
          <a:p>
            <a:fld id="{47223299-9E30-6248-960A-3DBBDEE70622}" type="datetimeFigureOut">
              <a:rPr lang="da-DK" smtClean="0"/>
              <a:pPr/>
              <a:t>04-06-2026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Ovink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Ovink" pitchFamily="2" charset="77"/>
              </a:defRPr>
            </a:lvl1pPr>
          </a:lstStyle>
          <a:p>
            <a:fld id="{102C4BB9-86DA-F742-8F01-5B36A7F671E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BEBEC2-50C3-8C28-58DE-C27218D3DD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042400" y="6272771"/>
            <a:ext cx="589777" cy="248813"/>
          </a:xfrm>
          <a:prstGeom prst="rect">
            <a:avLst/>
          </a:prstGeom>
        </p:spPr>
      </p:pic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BDC08CE8-7700-1BAE-FC36-9A752BC77182}"/>
              </a:ext>
            </a:extLst>
          </p:cNvPr>
          <p:cNvSpPr txBox="1">
            <a:spLocks/>
          </p:cNvSpPr>
          <p:nvPr userDrawn="1"/>
        </p:nvSpPr>
        <p:spPr>
          <a:xfrm>
            <a:off x="327025" y="6310744"/>
            <a:ext cx="6361113" cy="5619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b="1" i="0" dirty="0">
                <a:solidFill>
                  <a:srgbClr val="28AB5C"/>
                </a:solidFill>
                <a:latin typeface="Ovink" pitchFamily="2" charset="77"/>
              </a:rPr>
              <a:t>KOLLEGIAL SPARRING IMELLEM VEJLEDERE</a:t>
            </a:r>
          </a:p>
        </p:txBody>
      </p:sp>
    </p:spTree>
    <p:extLst>
      <p:ext uri="{BB962C8B-B14F-4D97-AF65-F5344CB8AC3E}">
        <p14:creationId xmlns:p14="http://schemas.microsoft.com/office/powerpoint/2010/main" val="337093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in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in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62" userDrawn="1">
          <p15:clr>
            <a:srgbClr val="F26B43"/>
          </p15:clr>
        </p15:guide>
        <p15:guide id="3" pos="5978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orient="horz" pos="935" userDrawn="1">
          <p15:clr>
            <a:srgbClr val="F26B43"/>
          </p15:clr>
        </p15:guide>
        <p15:guide id="6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A95984-7E58-5B91-AFEF-3C6317491CA7}"/>
              </a:ext>
            </a:extLst>
          </p:cNvPr>
          <p:cNvSpPr/>
          <p:nvPr/>
        </p:nvSpPr>
        <p:spPr>
          <a:xfrm>
            <a:off x="0" y="5700591"/>
            <a:ext cx="38227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0E4947-6B9B-EDC7-CC7E-FE44FD9E7915}"/>
              </a:ext>
            </a:extLst>
          </p:cNvPr>
          <p:cNvSpPr txBox="1">
            <a:spLocks/>
          </p:cNvSpPr>
          <p:nvPr/>
        </p:nvSpPr>
        <p:spPr>
          <a:xfrm>
            <a:off x="415925" y="404813"/>
            <a:ext cx="9125231" cy="681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>
                <a:solidFill>
                  <a:srgbClr val="28AB5C"/>
                </a:solidFill>
                <a:latin typeface="Ovink" pitchFamily="2" charset="77"/>
                <a:cs typeface="Calibri Light" panose="020F0302020204030204" pitchFamily="34" charset="0"/>
              </a:rPr>
              <a:t>Kollegial sparring </a:t>
            </a:r>
            <a:r>
              <a:rPr lang="da-DK" b="1">
                <a:solidFill>
                  <a:srgbClr val="28AB5C"/>
                </a:solidFill>
                <a:latin typeface="Ovink" pitchFamily="2" charset="77"/>
                <a:cs typeface="Calibri Light" panose="020F0302020204030204" pitchFamily="34" charset="0"/>
              </a:rPr>
              <a:t>mellem vejledere Temamøde og</a:t>
            </a:r>
            <a:endParaRPr lang="da-DK" b="1" dirty="0">
              <a:solidFill>
                <a:srgbClr val="28AB5C"/>
              </a:solidFill>
              <a:latin typeface="Ovink" pitchFamily="2" charset="77"/>
              <a:cs typeface="Calibri Light" panose="020F0302020204030204" pitchFamily="34" charset="0"/>
            </a:endParaRPr>
          </a:p>
          <a:p>
            <a:pPr algn="l"/>
            <a:r>
              <a:rPr lang="da-DK" b="1" dirty="0">
                <a:solidFill>
                  <a:srgbClr val="28AB5C"/>
                </a:solidFill>
                <a:latin typeface="Ovink" pitchFamily="2" charset="77"/>
                <a:cs typeface="Calibri Light" panose="020F0302020204030204" pitchFamily="34" charset="0"/>
              </a:rPr>
              <a:t>Træning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FAA640-F5BA-B4F2-DB6D-1AB5BEBB4B6D}"/>
              </a:ext>
            </a:extLst>
          </p:cNvPr>
          <p:cNvSpPr txBox="1">
            <a:spLocks/>
          </p:cNvSpPr>
          <p:nvPr/>
        </p:nvSpPr>
        <p:spPr>
          <a:xfrm>
            <a:off x="415925" y="2322513"/>
            <a:ext cx="9125231" cy="681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a-DK" sz="3000" dirty="0">
              <a:latin typeface="OVINK-MEDIUM" pitchFamily="2" charset="77"/>
              <a:cs typeface="Calibri Light" panose="020F03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8B1352-22CA-42B5-E06E-F7B57662A3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15925" y="4389818"/>
            <a:ext cx="3148233" cy="20633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C5CB06-F620-4AEA-DE84-CD42E58991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0004" y="3557525"/>
            <a:ext cx="2402514" cy="33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0BF31-37A6-0A1D-7410-FBEE7E53E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61F0B6F-7D91-0985-1D09-B8A9D740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4" t="9006" r="7975" b="37124"/>
          <a:stretch>
            <a:fillRect/>
          </a:stretch>
        </p:blipFill>
        <p:spPr>
          <a:xfrm>
            <a:off x="9998902" y="257577"/>
            <a:ext cx="6609805" cy="593421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CE02E13-0077-02E3-2B93-53EC8D0AC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806" y="0"/>
            <a:ext cx="484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B3B66-1979-4C80-C163-4D0BE2AF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7720504-426A-F50B-8BA3-B271E84F48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80" b="3580"/>
          <a:stretch/>
        </p:blipFill>
        <p:spPr>
          <a:xfrm>
            <a:off x="9490075" y="123392"/>
            <a:ext cx="9847237" cy="646028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31B84D5-8D8B-E55E-D3D6-F10F03A1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0" y="304799"/>
            <a:ext cx="8327752" cy="58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B43D0CF-DCF6-C08C-CA48-F23733E0F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7" y="0"/>
            <a:ext cx="7772400" cy="54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D75B65-328B-0CA9-C95F-FCCA9611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49" y="0"/>
            <a:ext cx="4794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llegial sparring-læringsmøde_2" id="{D28891E5-8CF7-5942-B780-56D9FAA3F883}" vid="{6CF59B72-5688-924A-81EA-F92AB94BF3A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D69CF72246A49829562A479A093FA" ma:contentTypeVersion="20" ma:contentTypeDescription="Create a new document." ma:contentTypeScope="" ma:versionID="73921e874f1929287346dce8a70f2cd1">
  <xsd:schema xmlns:xsd="http://www.w3.org/2001/XMLSchema" xmlns:xs="http://www.w3.org/2001/XMLSchema" xmlns:p="http://schemas.microsoft.com/office/2006/metadata/properties" xmlns:ns2="2fd861c3-1b37-4a42-8613-bded91ba6ce0" xmlns:ns3="fd97e4b1-a66c-414e-b0d6-e358b3f03fb7" targetNamespace="http://schemas.microsoft.com/office/2006/metadata/properties" ma:root="true" ma:fieldsID="0f74316a9c5e5ed3d8e2075eabe04223" ns2:_="" ns3:_="">
    <xsd:import namespace="2fd861c3-1b37-4a42-8613-bded91ba6ce0"/>
    <xsd:import namespace="fd97e4b1-a66c-414e-b0d6-e358b3f03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861c3-1b37-4a42-8613-bded91ba6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cb76de6-95ad-4a75-beaf-9d5e557116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7e4b1-a66c-414e-b0d6-e358b3f03f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5a223-c62e-49ce-96ce-a15432a69f0b}" ma:internalName="TaxCatchAll" ma:showField="CatchAllData" ma:web="fd97e4b1-a66c-414e-b0d6-e358b3f03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d861c3-1b37-4a42-8613-bded91ba6ce0">
      <Terms xmlns="http://schemas.microsoft.com/office/infopath/2007/PartnerControls"/>
    </lcf76f155ced4ddcb4097134ff3c332f>
    <TaxCatchAll xmlns="fd97e4b1-a66c-414e-b0d6-e358b3f03f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127095-7BB0-4008-9124-C2496D6C8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861c3-1b37-4a42-8613-bded91ba6ce0"/>
    <ds:schemaRef ds:uri="fd97e4b1-a66c-414e-b0d6-e358b3f03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0FFF2-46E8-40E1-A2AE-0F203C39C733}">
  <ds:schemaRefs>
    <ds:schemaRef ds:uri="http://schemas.microsoft.com/office/2006/metadata/properties"/>
    <ds:schemaRef ds:uri="http://schemas.microsoft.com/office/infopath/2007/PartnerControls"/>
    <ds:schemaRef ds:uri="2fd861c3-1b37-4a42-8613-bded91ba6ce0"/>
    <ds:schemaRef ds:uri="fd97e4b1-a66c-414e-b0d6-e358b3f03fb7"/>
  </ds:schemaRefs>
</ds:datastoreItem>
</file>

<file path=customXml/itemProps3.xml><?xml version="1.0" encoding="utf-8"?>
<ds:datastoreItem xmlns:ds="http://schemas.openxmlformats.org/officeDocument/2006/customXml" ds:itemID="{85C0CB96-BB66-4FC4-9C4B-91E290BF8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8786</TotalTime>
  <Words>10</Words>
  <Application>Microsoft Office PowerPoint</Application>
  <PresentationFormat>A4-papir (210 x 297 mm)</PresentationFormat>
  <Paragraphs>4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Ovink</vt:lpstr>
      <vt:lpstr>OVINK-MEDIUM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Henrik Thomsen</dc:creator>
  <cp:lastModifiedBy>Jakob Vedel Lisbjerg</cp:lastModifiedBy>
  <cp:revision>12</cp:revision>
  <dcterms:created xsi:type="dcterms:W3CDTF">2026-05-01T10:53:32Z</dcterms:created>
  <dcterms:modified xsi:type="dcterms:W3CDTF">2026-06-04T12:26:48Z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0x010100B5CD69CF72246A49829562A479A093FA</vt:lpwstr>
  </property>
  <property fmtid="{D5CDD505-2E9C-101B-9397-08002B2CF9AE}" pid="3" name="MediaServiceImageTags">
    <vt:lpwstr/>
  </property>
</Properties>
</file>