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4"/>
  </p:sldMasterIdLst>
  <p:notesMasterIdLst>
    <p:notesMasterId r:id="rId11"/>
  </p:notesMasterIdLst>
  <p:sldIdLst>
    <p:sldId id="256" r:id="rId5"/>
    <p:sldId id="326" r:id="rId6"/>
    <p:sldId id="316" r:id="rId7"/>
    <p:sldId id="317" r:id="rId8"/>
    <p:sldId id="319" r:id="rId9"/>
    <p:sldId id="321" r:id="rId10"/>
  </p:sldIdLst>
  <p:sldSz cx="9906000" cy="6858000" type="A4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D4D507-9FE1-9BA6-C6CD-6DF59EEA6E14}" name="Henrik Thomsen" initials="HT" userId="S::henrikthomsen@goproces.dk::51771078-8a12-44c4-8977-f5d1e6f5324c" providerId="AD"/>
  <p188:author id="{A750180A-F177-F1C4-0DF7-ED21EDB20C34}" name="SEVU" initials="SEVU" userId="SEVU" providerId="None"/>
  <p188:author id="{FE4B8454-93D6-FD1A-9423-A5B0F4463C51}" name="Marie Heyn" initials="MHE" userId="Marie Heyn" providerId="None"/>
  <p188:author id="{F0665B78-243E-3C48-A179-B4DECE1D4F3C}" name="ECN" initials="ECN" userId="ECN" providerId="None"/>
  <p188:author id="{4BEA078E-2309-3171-266D-B84B2ECB1DD9}" name="Astrid Yurong Ploug" initials="AP" userId="S::ayp@sevu.dk::7d3c2022-1950-4a50-9767-3988381f7b5a" providerId="AD"/>
  <p188:author id="{487A5BC4-569B-2BDE-388A-EB79E963B661}" name="a1kommunikation" initials="CMV" userId="a1kommunikatio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AA5C"/>
    <a:srgbClr val="005250"/>
    <a:srgbClr val="47817E"/>
    <a:srgbClr val="F5F5F5"/>
    <a:srgbClr val="FF5C5A"/>
    <a:srgbClr val="0ADCD2"/>
    <a:srgbClr val="C0FCF9"/>
    <a:srgbClr val="005262"/>
    <a:srgbClr val="1D8F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1EBBBCC-DAD2-459C-BE2E-F6DE35CF9A28}" styleName="Mørkt layout 2 - Markering 3/Markerin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27102A9-8310-4765-A935-A1911B00CA55}" styleName="Lyst layout 1 - Markering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96"/>
    <p:restoredTop sz="94733"/>
  </p:normalViewPr>
  <p:slideViewPr>
    <p:cSldViewPr snapToGrid="0">
      <p:cViewPr varScale="1">
        <p:scale>
          <a:sx n="92" d="100"/>
          <a:sy n="92" d="100"/>
        </p:scale>
        <p:origin x="168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A5FA3-9E4F-4110-AC77-71B304F94F79}" type="datetimeFigureOut">
              <a:rPr lang="en-DK" smtClean="0"/>
              <a:t>8/7/26</a:t>
            </a:fld>
            <a:endParaRPr lang="en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BF401-8698-41E1-94EA-D5CED387F09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118980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5EF90-3F60-30AC-5422-D2E7EDC50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E88F6D3-6148-B236-F846-863792139A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0FE93593-D8E9-E264-EE5C-93B0F8C2D0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690800A-BAA4-A711-24E5-282B70836F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da-DK" smtClean="0"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88945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C1FE3-498A-3958-BD68-4ED4F0F0A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3DA0A545-FED6-076F-247C-6283EEB2C7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79EFB366-946C-EB54-7DC7-5CEFD3059E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0F3AB9B-6953-88BB-3704-39B823A12D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da-DK" smtClean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71855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56088-296F-9496-3AE2-59C4D20C1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1F9DE71D-3953-0E1C-4200-F22112B9BC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5DC04058-C8EE-F12C-8B78-0E3DCF85C0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7BE81A1-9F1F-FB75-507B-92FBB8C851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da-DK" smtClean="0"/>
              <a:t>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09094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D0F3D-1324-5790-95A9-B91333E8C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A0966635-E392-B402-9C4A-24EC39F7F4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5C523F2F-FE67-CC91-1D82-E497C9F67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5C35606-BE90-51F6-0FE8-B51B37F790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da-DK" smtClean="0"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4190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vari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CF398CCA-A95C-4338-819F-B3ADC1951FE2}"/>
              </a:ext>
            </a:extLst>
          </p:cNvPr>
          <p:cNvSpPr/>
          <p:nvPr userDrawn="1"/>
        </p:nvSpPr>
        <p:spPr>
          <a:xfrm>
            <a:off x="1" y="1"/>
            <a:ext cx="9905999" cy="6857999"/>
          </a:xfrm>
          <a:prstGeom prst="rect">
            <a:avLst/>
          </a:prstGeom>
          <a:solidFill>
            <a:srgbClr val="27AA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6CE3958-E22F-401A-8A4F-96EC6EED7E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4854" y="-659516"/>
            <a:ext cx="6562725" cy="807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519990"/>
            <a:ext cx="8543925" cy="2330263"/>
          </a:xfrm>
        </p:spPr>
        <p:txBody>
          <a:bodyPr anchor="b"/>
          <a:lstStyle>
            <a:lvl1pPr algn="ctr">
              <a:defRPr sz="7200">
                <a:solidFill>
                  <a:schemeClr val="bg2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3985100"/>
            <a:ext cx="8543925" cy="104933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00EA9BA-C84C-46FB-ACE4-6A4E4776B1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532488" y="3850254"/>
            <a:ext cx="2948068" cy="3628391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0F7A781-9E9F-42D2-94F7-17D383E78F9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75878" y="5114381"/>
            <a:ext cx="8543925" cy="79336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F6FA0323-7A11-4FBE-90D7-6A28B51331A9}" type="datetime1">
              <a:rPr lang="da-DK" smtClean="0"/>
              <a:pPr/>
              <a:t>07.08.2026</a:t>
            </a:fld>
            <a:endParaRPr lang="da-DK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940B8DD-A284-4FA6-9258-658D7647866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88237" y="633499"/>
            <a:ext cx="1331566" cy="47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486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tekstboks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7AA5C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lnSpc>
                <a:spcPct val="150000"/>
              </a:lnSpc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lnSpc>
                <a:spcPct val="150000"/>
              </a:lnSpc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lnSpc>
                <a:spcPct val="150000"/>
              </a:lnSpc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lnSpc>
                <a:spcPct val="150000"/>
              </a:lnSpc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lnSpc>
                <a:spcPct val="150000"/>
              </a:lnSpc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da-DK" noProof="0"/>
              <a:t>Bullet 1</a:t>
            </a:r>
          </a:p>
          <a:p>
            <a:pPr lvl="1"/>
            <a:r>
              <a:rPr lang="da-DK" noProof="0"/>
              <a:t>Bullet 2</a:t>
            </a:r>
          </a:p>
          <a:p>
            <a:pPr lvl="2"/>
            <a:r>
              <a:rPr lang="da-DK" noProof="0"/>
              <a:t>Bullet 3</a:t>
            </a:r>
          </a:p>
          <a:p>
            <a:pPr lvl="3"/>
            <a:r>
              <a:rPr lang="da-DK" noProof="0"/>
              <a:t>Bullet 4</a:t>
            </a:r>
          </a:p>
          <a:p>
            <a:pPr lvl="4"/>
            <a:r>
              <a:rPr lang="da-DK" noProof="0"/>
              <a:t>Bullet 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5FF19243-52E3-422A-81A1-263E082E7BE7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29395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897157"/>
            <a:ext cx="8543925" cy="2330263"/>
          </a:xfrm>
        </p:spPr>
        <p:txBody>
          <a:bodyPr anchor="b"/>
          <a:lstStyle>
            <a:lvl1pPr algn="ctr">
              <a:defRPr sz="7200">
                <a:solidFill>
                  <a:srgbClr val="27AA5C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383275"/>
            <a:ext cx="8543925" cy="104933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F72C7C9-6FB6-4806-95A5-2B142D2220F2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95591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kolonner tekst og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211507"/>
            <a:ext cx="8543925" cy="667239"/>
          </a:xfrm>
        </p:spPr>
        <p:txBody>
          <a:bodyPr/>
          <a:lstStyle>
            <a:lvl1pPr>
              <a:defRPr>
                <a:solidFill>
                  <a:srgbClr val="27AA5C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FFA9DAC9-15AD-4525-8783-5467DA8DA8C3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A644344-ABAF-42AB-903E-65D94ABA60E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96895" y="2124912"/>
            <a:ext cx="4190702" cy="3684588"/>
          </a:xfrm>
        </p:spPr>
        <p:txBody>
          <a:bodyPr/>
          <a:lstStyle>
            <a:lvl1pPr marL="0" indent="0">
              <a:buClr>
                <a:srgbClr val="1D8F78"/>
              </a:buClr>
              <a:buFont typeface="Arial" panose="020B0604020202020204" pitchFamily="34" charset="0"/>
              <a:buNone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800100" indent="-342900">
              <a:buClr>
                <a:srgbClr val="1D8F78"/>
              </a:buClr>
              <a:buFont typeface="Arial" panose="020B0604020202020204" pitchFamily="34" charset="0"/>
              <a:buChar char="•"/>
              <a:defRPr/>
            </a:lvl2pPr>
            <a:lvl3pPr marL="1257300" indent="-342900">
              <a:buClr>
                <a:srgbClr val="1D8F78"/>
              </a:buClr>
              <a:buFont typeface="Arial" panose="020B0604020202020204" pitchFamily="34" charset="0"/>
              <a:buChar char="•"/>
              <a:defRPr/>
            </a:lvl3pPr>
            <a:lvl4pPr marL="1657350" indent="-285750">
              <a:buClr>
                <a:srgbClr val="1D8F78"/>
              </a:buClr>
              <a:buFont typeface="Arial" panose="020B0604020202020204" pitchFamily="34" charset="0"/>
              <a:buChar char="•"/>
              <a:defRPr/>
            </a:lvl4pPr>
            <a:lvl5pPr marL="2114550" indent="-285750">
              <a:buClr>
                <a:srgbClr val="1D8F78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a-DK" noProof="0"/>
              <a:t>Her står noget tekst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03D3699E-3E03-48A5-A536-0E92622B496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029479" y="2124912"/>
            <a:ext cx="4190702" cy="3684588"/>
          </a:xfrm>
        </p:spPr>
        <p:txBody>
          <a:bodyPr/>
          <a:lstStyle>
            <a:lvl1pPr marL="0" indent="0">
              <a:buClr>
                <a:srgbClr val="1D8F78"/>
              </a:buClr>
              <a:buNone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buClr>
                <a:srgbClr val="1D8F78"/>
              </a:buClr>
              <a:defRPr/>
            </a:lvl2pPr>
            <a:lvl3pPr>
              <a:buClr>
                <a:srgbClr val="1D8F78"/>
              </a:buClr>
              <a:defRPr/>
            </a:lvl3pPr>
            <a:lvl4pPr>
              <a:buClr>
                <a:srgbClr val="1D8F78"/>
              </a:buClr>
              <a:defRPr/>
            </a:lvl4pPr>
            <a:lvl5pPr>
              <a:buClr>
                <a:srgbClr val="1D8F78"/>
              </a:buClr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386799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1266093"/>
            <a:ext cx="8543925" cy="711933"/>
          </a:xfrm>
        </p:spPr>
        <p:txBody>
          <a:bodyPr>
            <a:normAutofit/>
          </a:bodyPr>
          <a:lstStyle>
            <a:lvl1pPr>
              <a:defRPr sz="4000">
                <a:solidFill>
                  <a:srgbClr val="27AA5C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2101362"/>
            <a:ext cx="4190702" cy="570400"/>
          </a:xfrm>
        </p:spPr>
        <p:txBody>
          <a:bodyPr anchor="b"/>
          <a:lstStyle>
            <a:lvl1pPr marL="0" indent="0">
              <a:buNone/>
              <a:defRPr sz="24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82328" y="2671762"/>
            <a:ext cx="4190702" cy="3684588"/>
          </a:xfrm>
        </p:spPr>
        <p:txBody>
          <a:bodyPr/>
          <a:lstStyle>
            <a:lvl1pPr marL="457200" indent="-457200">
              <a:buClr>
                <a:srgbClr val="27AA5C"/>
              </a:buClr>
              <a:buFont typeface="Arial" panose="020B0604020202020204" pitchFamily="34" charset="0"/>
              <a:buChar char="•"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800100" indent="-342900">
              <a:buClr>
                <a:srgbClr val="27AA5C"/>
              </a:buClr>
              <a:buFont typeface="Arial" panose="020B0604020202020204" pitchFamily="34" charset="0"/>
              <a:buChar char="•"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 marL="1257300" indent="-342900">
              <a:buClr>
                <a:srgbClr val="27AA5C"/>
              </a:buClr>
              <a:buFont typeface="Arial" panose="020B0604020202020204" pitchFamily="34" charset="0"/>
              <a:buChar char="•"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 marL="1657350" indent="-285750">
              <a:buClr>
                <a:srgbClr val="27AA5C"/>
              </a:buClr>
              <a:buFont typeface="Arial" panose="020B0604020202020204" pitchFamily="34" charset="0"/>
              <a:buChar char="•"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 marL="2114550" indent="-285750">
              <a:buClr>
                <a:srgbClr val="27AA5C"/>
              </a:buClr>
              <a:buFont typeface="Arial" panose="020B0604020202020204" pitchFamily="34" charset="0"/>
              <a:buChar char="•"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da-DK" noProof="0"/>
              <a:t>Bullet 1</a:t>
            </a:r>
          </a:p>
          <a:p>
            <a:pPr lvl="1"/>
            <a:r>
              <a:rPr lang="da-DK" noProof="0"/>
              <a:t>Bullet 2</a:t>
            </a:r>
          </a:p>
          <a:p>
            <a:pPr lvl="2"/>
            <a:r>
              <a:rPr lang="da-DK" noProof="0"/>
              <a:t>Bullet 3</a:t>
            </a:r>
          </a:p>
          <a:p>
            <a:pPr lvl="3"/>
            <a:r>
              <a:rPr lang="da-DK" noProof="0"/>
              <a:t>Bullet 4</a:t>
            </a:r>
          </a:p>
          <a:p>
            <a:pPr lvl="4"/>
            <a:r>
              <a:rPr lang="da-DK" noProof="0"/>
              <a:t>Bullet 5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2101362"/>
            <a:ext cx="4211340" cy="570400"/>
          </a:xfrm>
        </p:spPr>
        <p:txBody>
          <a:bodyPr anchor="b"/>
          <a:lstStyle>
            <a:lvl1pPr marL="0" indent="0">
              <a:buClr>
                <a:srgbClr val="1D8F78"/>
              </a:buClr>
              <a:buFont typeface="Karla" panose="020B0004030503030003" pitchFamily="34" charset="0"/>
              <a:buNone/>
              <a:defRPr sz="24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05ED5C34-8D14-410F-9039-E644EFFDFDCA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D35734B-01FB-43A7-B9FA-166B7FDED647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014913" y="2671762"/>
            <a:ext cx="4190702" cy="3684588"/>
          </a:xfrm>
        </p:spPr>
        <p:txBody>
          <a:bodyPr/>
          <a:lstStyle>
            <a:lvl1pPr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da-DK" noProof="0"/>
              <a:t>Bullet 1</a:t>
            </a:r>
          </a:p>
          <a:p>
            <a:pPr lvl="1"/>
            <a:r>
              <a:rPr lang="da-DK" noProof="0"/>
              <a:t>Bullet 2</a:t>
            </a:r>
          </a:p>
          <a:p>
            <a:pPr lvl="2"/>
            <a:r>
              <a:rPr lang="da-DK" noProof="0"/>
              <a:t>Bullet 3</a:t>
            </a:r>
          </a:p>
          <a:p>
            <a:pPr lvl="3"/>
            <a:r>
              <a:rPr lang="da-DK" noProof="0"/>
              <a:t>Bullet 4</a:t>
            </a:r>
          </a:p>
          <a:p>
            <a:pPr lvl="4"/>
            <a:r>
              <a:rPr lang="da-DK" noProof="0"/>
              <a:t>Bullet 5</a:t>
            </a:r>
          </a:p>
        </p:txBody>
      </p:sp>
    </p:spTree>
    <p:extLst>
      <p:ext uri="{BB962C8B-B14F-4D97-AF65-F5344CB8AC3E}">
        <p14:creationId xmlns:p14="http://schemas.microsoft.com/office/powerpoint/2010/main" val="437627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128957"/>
            <a:ext cx="8543925" cy="667239"/>
          </a:xfrm>
        </p:spPr>
        <p:txBody>
          <a:bodyPr/>
          <a:lstStyle>
            <a:lvl1pPr>
              <a:defRPr>
                <a:solidFill>
                  <a:srgbClr val="27AA5C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78443D9E-CF87-4D0C-B0F6-A7F215729804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99387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3B9E5D43-CF8E-4AE3-BA0B-155843EFDD10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9503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og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1090247"/>
            <a:ext cx="3194943" cy="967153"/>
          </a:xfrm>
        </p:spPr>
        <p:txBody>
          <a:bodyPr anchor="b"/>
          <a:lstStyle>
            <a:lvl1pPr>
              <a:defRPr sz="3200">
                <a:solidFill>
                  <a:srgbClr val="27AA5C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11340" y="1090246"/>
            <a:ext cx="5014913" cy="4770804"/>
          </a:xfrm>
        </p:spPr>
        <p:txBody>
          <a:bodyPr/>
          <a:lstStyle>
            <a:lvl1pPr>
              <a:buClr>
                <a:srgbClr val="27AA5C"/>
              </a:buClr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buClr>
                <a:srgbClr val="27AA5C"/>
              </a:buClr>
              <a:defRPr sz="280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buClr>
                <a:srgbClr val="27AA5C"/>
              </a:buClr>
              <a:defRPr sz="240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buClr>
                <a:srgbClr val="27AA5C"/>
              </a:buClr>
              <a:defRPr sz="200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buClr>
                <a:srgbClr val="27AA5C"/>
              </a:buClr>
              <a:defRPr sz="200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noProof="0"/>
              <a:t>Bullet 1</a:t>
            </a:r>
          </a:p>
          <a:p>
            <a:pPr lvl="1"/>
            <a:r>
              <a:rPr lang="da-DK" noProof="0"/>
              <a:t>Bullet 2</a:t>
            </a:r>
          </a:p>
          <a:p>
            <a:pPr lvl="2"/>
            <a:r>
              <a:rPr lang="da-DK" noProof="0"/>
              <a:t>Bullet 3</a:t>
            </a:r>
          </a:p>
          <a:p>
            <a:pPr lvl="3"/>
            <a:r>
              <a:rPr lang="da-DK" noProof="0"/>
              <a:t>Bullet 4</a:t>
            </a:r>
          </a:p>
          <a:p>
            <a:pPr lvl="4"/>
            <a:r>
              <a:rPr lang="da-DK" noProof="0"/>
              <a:t>Bullet 5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259107"/>
            <a:ext cx="3194943" cy="3609881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5AB39728-A37B-4703-9B39-28FD1FDE5A91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9004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1202479"/>
            <a:ext cx="3194943" cy="975945"/>
          </a:xfrm>
        </p:spPr>
        <p:txBody>
          <a:bodyPr anchor="b"/>
          <a:lstStyle>
            <a:lvl1pPr>
              <a:defRPr sz="3200">
                <a:solidFill>
                  <a:srgbClr val="27AA5C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1202478"/>
            <a:ext cx="5014913" cy="4658572"/>
          </a:xfrm>
        </p:spPr>
        <p:txBody>
          <a:bodyPr anchor="t"/>
          <a:lstStyle>
            <a:lvl1pPr marL="0" indent="0"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noProof="0" dirty="0"/>
              <a:t>Klik på ikonet for at tilføje et billede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353235"/>
            <a:ext cx="3194943" cy="351575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032469EF-B977-4893-AA50-4EE39A3C4280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4349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vertikal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0" indent="0">
              <a:buNone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B27E4B87-39A0-4628-9D45-2D5CA2D89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7AA5C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dato 7">
            <a:extLst>
              <a:ext uri="{FF2B5EF4-FFF2-40B4-BE49-F238E27FC236}">
                <a16:creationId xmlns:a16="http://schemas.microsoft.com/office/drawing/2014/main" id="{197BA026-4F80-4435-BAEB-D6E35D4F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E4DDBB04-CE2C-4E4B-A315-9517C1F55917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07631AEB-9DCC-44E0-9757-0E1C87157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6F286B1D-9623-4CE2-BA70-ACE926125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9570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1059473"/>
            <a:ext cx="5943600" cy="5117490"/>
          </a:xfrm>
        </p:spPr>
        <p:txBody>
          <a:bodyPr vert="eaVert"/>
          <a:lstStyle>
            <a:lvl1pPr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0E6C11D2-26B3-4615-9361-80D6B0C2DDA1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85BD8E4-A640-426A-93F1-9C6D279EF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5400000">
            <a:off x="5551791" y="2503794"/>
            <a:ext cx="5117492" cy="2228850"/>
          </a:xfrm>
        </p:spPr>
        <p:txBody>
          <a:bodyPr/>
          <a:lstStyle>
            <a:lvl1pPr>
              <a:defRPr>
                <a:solidFill>
                  <a:srgbClr val="27AA5C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1780510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til billed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53000" y="0"/>
            <a:ext cx="4953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da-DK" noProof="0" dirty="0"/>
              <a:t>Indsæt eller træk og slip billedet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337" y="3802899"/>
            <a:ext cx="3776663" cy="985000"/>
          </a:xfrm>
          <a:solidFill>
            <a:schemeClr val="bg1"/>
          </a:solidFill>
        </p:spPr>
        <p:txBody>
          <a:bodyPr lIns="180000" tIns="180000" rIns="180000" bIns="180000" rtlCol="0"/>
          <a:lstStyle>
            <a:lvl1pPr algn="r">
              <a:defRPr sz="42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da-DK" noProof="0"/>
              <a:t>Rediger titlen på siden</a:t>
            </a:r>
          </a:p>
        </p:txBody>
      </p:sp>
      <p:sp>
        <p:nvSpPr>
          <p:cNvPr id="10" name="Undertitel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78337" y="4787900"/>
            <a:ext cx="3776663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da-DK" noProof="0"/>
              <a:t>Undertitel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51000" y="2668686"/>
            <a:ext cx="4446000" cy="2999426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da-DK" noProof="0" dirty="0"/>
              <a:t>Tilføj en sidefod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da-DK" noProof="0" smtClean="0"/>
              <a:pPr rtl="0"/>
              <a:t>‹nr.›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3184560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7404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 userDrawn="1">
          <p15:clr>
            <a:srgbClr val="FBAE40"/>
          </p15:clr>
        </p15:guide>
        <p15:guide id="2" pos="213" userDrawn="1">
          <p15:clr>
            <a:srgbClr val="FBAE40"/>
          </p15:clr>
        </p15:guide>
        <p15:guide id="3" pos="4857" userDrawn="1">
          <p15:clr>
            <a:srgbClr val="FBAE40"/>
          </p15:clr>
        </p15:guide>
        <p15:guide id="4" orient="horz" pos="25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1525323"/>
            <a:ext cx="8543925" cy="667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da-DK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2641488"/>
            <a:ext cx="8543925" cy="33889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/>
              <a:t>Bullet 1</a:t>
            </a:r>
          </a:p>
          <a:p>
            <a:pPr lvl="1"/>
            <a:r>
              <a:rPr lang="da-DK" noProof="0"/>
              <a:t>Bullet 2</a:t>
            </a:r>
          </a:p>
          <a:p>
            <a:pPr lvl="2"/>
            <a:r>
              <a:rPr lang="da-DK" noProof="0"/>
              <a:t>Bullet 3</a:t>
            </a:r>
          </a:p>
          <a:p>
            <a:pPr lvl="3"/>
            <a:r>
              <a:rPr lang="da-DK" noProof="0"/>
              <a:t>Bullet 4</a:t>
            </a:r>
          </a:p>
          <a:p>
            <a:pPr lvl="4"/>
            <a:r>
              <a:rPr lang="da-DK" noProof="0"/>
              <a:t>Bullet 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A988B76E-2425-49CA-8338-396B6B80BEBE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Sekretariatet for Erhvervsrettede Velfærdsuddannelser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FFB3EAC-00F3-95E3-4A39-E2BBB9A2D0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042400" y="6272771"/>
            <a:ext cx="589777" cy="248813"/>
          </a:xfrm>
          <a:prstGeom prst="rect">
            <a:avLst/>
          </a:prstGeom>
        </p:spPr>
      </p:pic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02132BFC-F94A-F87B-E803-7B975D8BEAAE}"/>
              </a:ext>
            </a:extLst>
          </p:cNvPr>
          <p:cNvSpPr txBox="1">
            <a:spLocks/>
          </p:cNvSpPr>
          <p:nvPr userDrawn="1"/>
        </p:nvSpPr>
        <p:spPr>
          <a:xfrm>
            <a:off x="327025" y="6310744"/>
            <a:ext cx="6361113" cy="56197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000" b="1" i="0" dirty="0">
                <a:solidFill>
                  <a:srgbClr val="28AB5C"/>
                </a:solidFill>
                <a:latin typeface="Ovink" pitchFamily="2" charset="77"/>
              </a:rPr>
              <a:t>ARBEJDSPLADSEN I SAMARBEJDE OM OPLÆRING   ·   TEMAMØDE 2</a:t>
            </a:r>
          </a:p>
        </p:txBody>
      </p:sp>
    </p:spTree>
    <p:extLst>
      <p:ext uri="{BB962C8B-B14F-4D97-AF65-F5344CB8AC3E}">
        <p14:creationId xmlns:p14="http://schemas.microsoft.com/office/powerpoint/2010/main" val="1062491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5" r:id="rId12"/>
    <p:sldLayoutId id="214748367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7AA5C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150000"/>
        </a:lnSpc>
        <a:spcBef>
          <a:spcPts val="1000"/>
        </a:spcBef>
        <a:buClr>
          <a:srgbClr val="27AA5C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800100" indent="-342900" algn="l" defTabSz="914400" rtl="0" eaLnBrk="1" latinLnBrk="0" hangingPunct="1">
        <a:lnSpc>
          <a:spcPct val="150000"/>
        </a:lnSpc>
        <a:spcBef>
          <a:spcPts val="500"/>
        </a:spcBef>
        <a:buClr>
          <a:srgbClr val="27AA5C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257300" indent="-342900" algn="l" defTabSz="914400" rtl="0" eaLnBrk="1" latinLnBrk="0" hangingPunct="1">
        <a:lnSpc>
          <a:spcPct val="150000"/>
        </a:lnSpc>
        <a:spcBef>
          <a:spcPts val="500"/>
        </a:spcBef>
        <a:buClr>
          <a:srgbClr val="27AA5C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57350" indent="-285750" algn="l" defTabSz="914400" rtl="0" eaLnBrk="1" latinLnBrk="0" hangingPunct="1">
        <a:lnSpc>
          <a:spcPct val="150000"/>
        </a:lnSpc>
        <a:spcBef>
          <a:spcPts val="500"/>
        </a:spcBef>
        <a:buClr>
          <a:srgbClr val="27AA5C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114550" indent="-285750" algn="l" defTabSz="914400" rtl="0" eaLnBrk="1" latinLnBrk="0" hangingPunct="1">
        <a:lnSpc>
          <a:spcPct val="150000"/>
        </a:lnSpc>
        <a:spcBef>
          <a:spcPts val="500"/>
        </a:spcBef>
        <a:buClr>
          <a:srgbClr val="27AA5C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62" userDrawn="1">
          <p15:clr>
            <a:srgbClr val="F26B43"/>
          </p15:clr>
        </p15:guide>
        <p15:guide id="2" orient="horz" pos="255" userDrawn="1">
          <p15:clr>
            <a:srgbClr val="F26B43"/>
          </p15:clr>
        </p15:guide>
        <p15:guide id="3" pos="5978" userDrawn="1">
          <p15:clr>
            <a:srgbClr val="F26B43"/>
          </p15:clr>
        </p15:guide>
        <p15:guide id="4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C0E4947-6B9B-EDC7-CC7E-FE44FD9E7915}"/>
              </a:ext>
            </a:extLst>
          </p:cNvPr>
          <p:cNvSpPr txBox="1">
            <a:spLocks/>
          </p:cNvSpPr>
          <p:nvPr/>
        </p:nvSpPr>
        <p:spPr>
          <a:xfrm>
            <a:off x="338139" y="404815"/>
            <a:ext cx="9203020" cy="6810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b="1" noProof="0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Arbejdspladsen i samarbejde om oplæring</a:t>
            </a:r>
          </a:p>
          <a:p>
            <a:pPr algn="l"/>
            <a:r>
              <a:rPr lang="da-DK" b="1" noProof="0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Temamøde 2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1FAA640-F5BA-B4F2-DB6D-1AB5BEBB4B6D}"/>
              </a:ext>
            </a:extLst>
          </p:cNvPr>
          <p:cNvSpPr txBox="1">
            <a:spLocks/>
          </p:cNvSpPr>
          <p:nvPr/>
        </p:nvSpPr>
        <p:spPr>
          <a:xfrm>
            <a:off x="415927" y="2322515"/>
            <a:ext cx="9125231" cy="6810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da-DK" sz="3000" noProof="0" dirty="0">
              <a:latin typeface="OVINK-MEDIUM" pitchFamily="2" charset="77"/>
              <a:cs typeface="Calibri Light" panose="020F03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A9F449-DB80-0737-6111-49C9F5D20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71" y="4154167"/>
            <a:ext cx="7326549" cy="206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693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0C7A6-0FA7-5D21-1112-C20417C72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C3C65927-A54C-204F-1271-00D38A660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6" y="404813"/>
            <a:ext cx="8809038" cy="1285876"/>
          </a:xfrm>
        </p:spPr>
        <p:txBody>
          <a:bodyPr anchor="t">
            <a:normAutofit/>
          </a:bodyPr>
          <a:lstStyle/>
          <a:p>
            <a:r>
              <a:rPr lang="da-DK" sz="4000" dirty="0">
                <a:solidFill>
                  <a:srgbClr val="28AB5C"/>
                </a:solidFill>
              </a:rPr>
              <a:t>Oversigt over pakkeforløbet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C3A425B-9ECF-40EF-53DC-4AC785EC9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6" y="2001814"/>
            <a:ext cx="8794964" cy="251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708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E5941-84A8-B4A1-38CF-17F9173E0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00AAA0-AFE4-BEB7-1C35-5CF8288034E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7467600" y="6356351"/>
            <a:ext cx="2743200" cy="365125"/>
          </a:xfrm>
        </p:spPr>
        <p:txBody>
          <a:bodyPr rtlCol="0" anchor="ctr">
            <a:normAutofit/>
          </a:bodyPr>
          <a:lstStyle/>
          <a:p>
            <a:pPr>
              <a:spcAft>
                <a:spcPts val="600"/>
              </a:spcAft>
            </a:pPr>
            <a:fld id="{19B51A1E-902D-48AF-9020-955120F399B6}" type="slidenum">
              <a:rPr lang="da-DK" smtClean="0"/>
              <a:pPr>
                <a:spcAft>
                  <a:spcPts val="600"/>
                </a:spcAft>
              </a:pPr>
              <a:t>3</a:t>
            </a:fld>
            <a:endParaRPr lang="da-DK" dirty="0"/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A12774BA-A02E-68C4-0DFE-5F978A5340A2}"/>
              </a:ext>
            </a:extLst>
          </p:cNvPr>
          <p:cNvSpPr txBox="1"/>
          <p:nvPr/>
        </p:nvSpPr>
        <p:spPr>
          <a:xfrm>
            <a:off x="415925" y="404814"/>
            <a:ext cx="7578725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a-DK" sz="4000" b="1" dirty="0">
                <a:solidFill>
                  <a:srgbClr val="28AB5C"/>
                </a:solidFill>
                <a:latin typeface="Ovink" pitchFamily="2" charset="77"/>
                <a:ea typeface="+mj-ea"/>
                <a:cs typeface="+mj-cs"/>
              </a:rPr>
              <a:t>Program for temamøde 2</a:t>
            </a:r>
          </a:p>
          <a:p>
            <a:pPr>
              <a:buNone/>
            </a:pPr>
            <a:r>
              <a:rPr lang="da-DK" sz="2400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Opsamling på og evaluering af videnindsamling og udviklingsopgaver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Fremhævning af læring fra de konkrete videnindsamlinger og udviklingsopgaver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Planlægning af det videre arbejde med videnindsamlinger og udviklingsopgaver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Overvejelser om formidling og implementering</a:t>
            </a:r>
          </a:p>
          <a:p>
            <a:pPr>
              <a:buNone/>
            </a:pPr>
            <a:endParaRPr lang="da-DK" sz="2400" kern="10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893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A4453-A735-8870-424D-FC48560C7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A990F71-9425-8BFB-EA74-470CDF8537D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7467600" y="6356351"/>
            <a:ext cx="2743200" cy="365125"/>
          </a:xfrm>
        </p:spPr>
        <p:txBody>
          <a:bodyPr rtlCol="0" anchor="ctr">
            <a:normAutofit/>
          </a:bodyPr>
          <a:lstStyle/>
          <a:p>
            <a:pPr>
              <a:spcAft>
                <a:spcPts val="600"/>
              </a:spcAft>
            </a:pPr>
            <a:fld id="{19B51A1E-902D-48AF-9020-955120F399B6}" type="slidenum">
              <a:rPr lang="da-DK" smtClean="0"/>
              <a:pPr>
                <a:spcAft>
                  <a:spcPts val="600"/>
                </a:spcAft>
              </a:pPr>
              <a:t>4</a:t>
            </a:fld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319764B9-6E84-2661-F0D3-8812A63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551" y="412595"/>
            <a:ext cx="4107634" cy="555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382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15DAA-32A3-35A4-DCE4-15F107209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FCE654E-92A2-EC7A-C06F-21739596FBD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7467600" y="6356351"/>
            <a:ext cx="2743200" cy="365125"/>
          </a:xfrm>
        </p:spPr>
        <p:txBody>
          <a:bodyPr rtlCol="0" anchor="ctr">
            <a:normAutofit/>
          </a:bodyPr>
          <a:lstStyle/>
          <a:p>
            <a:pPr>
              <a:spcAft>
                <a:spcPts val="600"/>
              </a:spcAft>
            </a:pPr>
            <a:fld id="{19B51A1E-902D-48AF-9020-955120F399B6}" type="slidenum">
              <a:rPr lang="da-DK" smtClean="0"/>
              <a:pPr>
                <a:spcAft>
                  <a:spcPts val="600"/>
                </a:spcAft>
              </a:pPr>
              <a:t>5</a:t>
            </a:fld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BDFF2BF0-1F5B-BDD6-422E-90BE786B8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49" y="421036"/>
            <a:ext cx="4171951" cy="556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399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0F6BD-F862-2761-221D-FA9AFFD79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06EBCE2-C1AF-9DDD-7947-64B79C5DE3A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7467600" y="6356351"/>
            <a:ext cx="2743200" cy="365125"/>
          </a:xfrm>
        </p:spPr>
        <p:txBody>
          <a:bodyPr rtlCol="0" anchor="ctr">
            <a:normAutofit/>
          </a:bodyPr>
          <a:lstStyle/>
          <a:p>
            <a:pPr>
              <a:spcAft>
                <a:spcPts val="600"/>
              </a:spcAft>
            </a:pPr>
            <a:fld id="{19B51A1E-902D-48AF-9020-955120F399B6}" type="slidenum">
              <a:rPr lang="da-DK" smtClean="0"/>
              <a:pPr>
                <a:spcAft>
                  <a:spcPts val="600"/>
                </a:spcAft>
              </a:pPr>
              <a:t>6</a:t>
            </a:fld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E159DC63-7EE8-BA61-A918-20EFFFCAB9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797" y="136524"/>
            <a:ext cx="4350446" cy="592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7218"/>
      </p:ext>
    </p:extLst>
  </p:cSld>
  <p:clrMapOvr>
    <a:masterClrMapping/>
  </p:clrMapOvr>
</p:sld>
</file>

<file path=ppt/theme/theme1.xml><?xml version="1.0" encoding="utf-8"?>
<a:theme xmlns:a="http://schemas.openxmlformats.org/drawingml/2006/main" name="SEVU">
  <a:themeElements>
    <a:clrScheme name="Sevu farver">
      <a:dk1>
        <a:srgbClr val="000403"/>
      </a:dk1>
      <a:lt1>
        <a:srgbClr val="FAFDFD"/>
      </a:lt1>
      <a:dk2>
        <a:srgbClr val="1D8F78"/>
      </a:dk2>
      <a:lt2>
        <a:srgbClr val="FFFFFF"/>
      </a:lt2>
      <a:accent1>
        <a:srgbClr val="ED9936"/>
      </a:accent1>
      <a:accent2>
        <a:srgbClr val="27AA5C"/>
      </a:accent2>
      <a:accent3>
        <a:srgbClr val="287096"/>
      </a:accent3>
      <a:accent4>
        <a:srgbClr val="ED5936"/>
      </a:accent4>
      <a:accent5>
        <a:srgbClr val="EDA236"/>
      </a:accent5>
      <a:accent6>
        <a:srgbClr val="70AD47"/>
      </a:accent6>
      <a:hlink>
        <a:srgbClr val="0563C1"/>
      </a:hlink>
      <a:folHlink>
        <a:srgbClr val="BFBFBF"/>
      </a:folHlink>
    </a:clrScheme>
    <a:fontScheme name="Brugerdefineret 2">
      <a:majorFont>
        <a:latin typeface="Ovink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2000" b="1" dirty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FEVU" id="{287AC1B7-CDD5-404B-A302-18224ED77D51}" vid="{C5410242-114A-4D76-9F37-1DE8B35FE93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CD69CF72246A49829562A479A093FA" ma:contentTypeVersion="20" ma:contentTypeDescription="Create a new document." ma:contentTypeScope="" ma:versionID="73921e874f1929287346dce8a70f2cd1">
  <xsd:schema xmlns:xsd="http://www.w3.org/2001/XMLSchema" xmlns:xs="http://www.w3.org/2001/XMLSchema" xmlns:p="http://schemas.microsoft.com/office/2006/metadata/properties" xmlns:ns2="2fd861c3-1b37-4a42-8613-bded91ba6ce0" xmlns:ns3="fd97e4b1-a66c-414e-b0d6-e358b3f03fb7" targetNamespace="http://schemas.microsoft.com/office/2006/metadata/properties" ma:root="true" ma:fieldsID="0f74316a9c5e5ed3d8e2075eabe04223" ns2:_="" ns3:_="">
    <xsd:import namespace="2fd861c3-1b37-4a42-8613-bded91ba6ce0"/>
    <xsd:import namespace="fd97e4b1-a66c-414e-b0d6-e358b3f03f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d861c3-1b37-4a42-8613-bded91ba6c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cb76de6-95ad-4a75-beaf-9d5e557116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7e4b1-a66c-414e-b0d6-e358b3f03fb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235a223-c62e-49ce-96ce-a15432a69f0b}" ma:internalName="TaxCatchAll" ma:showField="CatchAllData" ma:web="fd97e4b1-a66c-414e-b0d6-e358b3f03f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fd861c3-1b37-4a42-8613-bded91ba6ce0">
      <Terms xmlns="http://schemas.microsoft.com/office/infopath/2007/PartnerControls"/>
    </lcf76f155ced4ddcb4097134ff3c332f>
    <TaxCatchAll xmlns="fd97e4b1-a66c-414e-b0d6-e358b3f03f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708CEEC-5868-4DA1-A3A2-B9BB56CA3C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d861c3-1b37-4a42-8613-bded91ba6ce0"/>
    <ds:schemaRef ds:uri="fd97e4b1-a66c-414e-b0d6-e358b3f03f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07A1016-8C86-4022-9B5F-A5D5E9DF3267}">
  <ds:schemaRefs>
    <ds:schemaRef ds:uri="http://purl.org/dc/dcmitype/"/>
    <ds:schemaRef ds:uri="http://www.w3.org/XML/1998/namespace"/>
    <ds:schemaRef ds:uri="efc00ea9-e6d6-4477-a6ce-550a4383ff53"/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2fd861c3-1b37-4a42-8613-bded91ba6ce0"/>
    <ds:schemaRef ds:uri="fd97e4b1-a66c-414e-b0d6-e358b3f03fb7"/>
  </ds:schemaRefs>
</ds:datastoreItem>
</file>

<file path=customXml/itemProps3.xml><?xml version="1.0" encoding="utf-8"?>
<ds:datastoreItem xmlns:ds="http://schemas.openxmlformats.org/officeDocument/2006/customXml" ds:itemID="{6E4695FB-DBC2-4388-BEF4-2C784F3A2C2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FEVU</Template>
  <TotalTime>2703</TotalTime>
  <Words>54</Words>
  <Application>Microsoft Macintosh PowerPoint</Application>
  <PresentationFormat>A4-papir (210 x 297 mm)</PresentationFormat>
  <Paragraphs>17</Paragraphs>
  <Slides>6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5" baseType="lpstr">
      <vt:lpstr>Aptos</vt:lpstr>
      <vt:lpstr>Arial</vt:lpstr>
      <vt:lpstr>Calibri</vt:lpstr>
      <vt:lpstr>Karla</vt:lpstr>
      <vt:lpstr>Ovink</vt:lpstr>
      <vt:lpstr>OVINK-MEDIUM</vt:lpstr>
      <vt:lpstr>Source Sans Pro</vt:lpstr>
      <vt:lpstr>Times New Roman</vt:lpstr>
      <vt:lpstr>SEVU</vt:lpstr>
      <vt:lpstr>PowerPoint-præsentation</vt:lpstr>
      <vt:lpstr>Oversigt over pakkeforløbet 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Eva-Carina Nørskov</dc:creator>
  <cp:lastModifiedBy>Louise Laustsen</cp:lastModifiedBy>
  <cp:revision>32</cp:revision>
  <cp:lastPrinted>2026-04-07T15:10:12Z</cp:lastPrinted>
  <dcterms:created xsi:type="dcterms:W3CDTF">2025-10-06T07:02:20Z</dcterms:created>
  <dcterms:modified xsi:type="dcterms:W3CDTF">2026-08-07T11:34:47Z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0x010100B5CD69CF72246A49829562A479A093FA</vt:lpwstr>
  </property>
  <property fmtid="{D5CDD505-2E9C-101B-9397-08002B2CF9AE}" pid="3" name="Order">
    <vt:r8>99677800</vt:r8>
  </property>
  <property fmtid="{D5CDD505-2E9C-101B-9397-08002B2CF9AE}" pid="4" name="MediaServiceImageTags">
    <vt:lpwstr/>
  </property>
</Properties>
</file>