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4"/>
  </p:sldMasterIdLst>
  <p:notesMasterIdLst>
    <p:notesMasterId r:id="rId12"/>
  </p:notesMasterIdLst>
  <p:sldIdLst>
    <p:sldId id="256" r:id="rId5"/>
    <p:sldId id="365" r:id="rId6"/>
    <p:sldId id="366" r:id="rId7"/>
    <p:sldId id="362" r:id="rId8"/>
    <p:sldId id="358" r:id="rId9"/>
    <p:sldId id="359" r:id="rId10"/>
    <p:sldId id="363" r:id="rId11"/>
  </p:sldIdLst>
  <p:sldSz cx="9906000" cy="6858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BB1FD380-40CF-19DD-09B0-C0727535A672}" name="Louise Laustsen" initials="LL" userId="S::louiselaustsen@goproces.dk::d4588d7d-4409-44f2-a144-6db5fabc4715" providerId="AD"/>
  <p188:author id="{4BEA078E-2309-3171-266D-B84B2ECB1DD9}" name="Astrid Yurong Ploug" initials="AP" userId="S::ayp@sevu.dk::7d3c2022-1950-4a50-9767-3988381f7b5a" providerId="AD"/>
  <p188:author id="{8818F5C0-D40A-5329-3CDE-47896E60C717}" name="Rikke Kajhøj Jensen " initials="RKJ" userId="Rikke Kajhøj Jensen " providerId="None"/>
  <p188:author id="{487A5BC4-569B-2BDE-388A-EB79E963B661}" name="a1kommunikation" initials="CMV" userId="a1kommunikation" providerId="Non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7AB5C"/>
    <a:srgbClr val="98C39A"/>
    <a:srgbClr val="28AB5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4153"/>
    <p:restoredTop sz="94517"/>
  </p:normalViewPr>
  <p:slideViewPr>
    <p:cSldViewPr snapToGrid="0">
      <p:cViewPr varScale="1">
        <p:scale>
          <a:sx n="113" d="100"/>
          <a:sy n="113" d="100"/>
        </p:scale>
        <p:origin x="344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17" Type="http://schemas.microsoft.com/office/2018/10/relationships/authors" Target="authors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hove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b="0" i="0">
                <a:latin typeface="Ovink" pitchFamily="2" charset="77"/>
              </a:defRPr>
            </a:lvl1pPr>
          </a:lstStyle>
          <a:p>
            <a:endParaRPr lang="da-DK" dirty="0"/>
          </a:p>
        </p:txBody>
      </p:sp>
      <p:sp>
        <p:nvSpPr>
          <p:cNvPr id="3" name="Pladsholder til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b="0" i="0">
                <a:latin typeface="Ovink" pitchFamily="2" charset="77"/>
              </a:defRPr>
            </a:lvl1pPr>
          </a:lstStyle>
          <a:p>
            <a:fld id="{DFC96A7E-FA34-1E4A-9F06-2ECFAD9E7B41}" type="datetimeFigureOut">
              <a:rPr lang="da-DK" smtClean="0"/>
              <a:pPr/>
              <a:t>07.08.2026</a:t>
            </a:fld>
            <a:endParaRPr lang="da-DK" dirty="0"/>
          </a:p>
        </p:txBody>
      </p:sp>
      <p:sp>
        <p:nvSpPr>
          <p:cNvPr id="4" name="Pladsholder til slidebillede 3"/>
          <p:cNvSpPr>
            <a:spLocks noGrp="1" noRot="1" noChangeAspect="1"/>
          </p:cNvSpPr>
          <p:nvPr>
            <p:ph type="sldImg" idx="2"/>
          </p:nvPr>
        </p:nvSpPr>
        <p:spPr>
          <a:xfrm>
            <a:off x="1200150" y="1143000"/>
            <a:ext cx="44577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a-DK" dirty="0"/>
          </a:p>
        </p:txBody>
      </p:sp>
      <p:sp>
        <p:nvSpPr>
          <p:cNvPr id="5" name="Pladsholder til no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a-DK" dirty="0"/>
              <a:t>Klik for at redigere teksttypografierne i masteren</a:t>
            </a:r>
          </a:p>
          <a:p>
            <a:pPr lvl="1"/>
            <a:r>
              <a:rPr lang="da-DK" dirty="0"/>
              <a:t>Andet niveau</a:t>
            </a:r>
          </a:p>
          <a:p>
            <a:pPr lvl="2"/>
            <a:r>
              <a:rPr lang="da-DK" dirty="0"/>
              <a:t>Tredje niveau</a:t>
            </a:r>
          </a:p>
          <a:p>
            <a:pPr lvl="3"/>
            <a:r>
              <a:rPr lang="da-DK" dirty="0"/>
              <a:t>Fjerde niveau</a:t>
            </a:r>
          </a:p>
          <a:p>
            <a:pPr lvl="4"/>
            <a:r>
              <a:rPr lang="da-DK" dirty="0"/>
              <a:t>Femte niveau</a:t>
            </a:r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b="0" i="0">
                <a:latin typeface="Ovink" pitchFamily="2" charset="77"/>
              </a:defRPr>
            </a:lvl1pPr>
          </a:lstStyle>
          <a:p>
            <a:endParaRPr lang="da-DK" dirty="0"/>
          </a:p>
        </p:txBody>
      </p:sp>
      <p:sp>
        <p:nvSpPr>
          <p:cNvPr id="7" name="Pladsholder til sli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b="0" i="0">
                <a:latin typeface="Ovink" pitchFamily="2" charset="77"/>
              </a:defRPr>
            </a:lvl1pPr>
          </a:lstStyle>
          <a:p>
            <a:fld id="{20A2F722-CF1D-1B4C-9F45-B69E7FFE8DF5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9725749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b="0" i="0" kern="1200">
        <a:solidFill>
          <a:schemeClr val="tx1"/>
        </a:solidFill>
        <a:latin typeface="Ovink" pitchFamily="2" charset="77"/>
        <a:ea typeface="+mn-ea"/>
        <a:cs typeface="+mn-cs"/>
      </a:defRPr>
    </a:lvl1pPr>
    <a:lvl2pPr marL="457200" algn="l" defTabSz="914400" rtl="0" eaLnBrk="1" latinLnBrk="0" hangingPunct="1">
      <a:defRPr sz="1200" b="0" i="0" kern="1200">
        <a:solidFill>
          <a:schemeClr val="tx1"/>
        </a:solidFill>
        <a:latin typeface="Ovink" pitchFamily="2" charset="77"/>
        <a:ea typeface="+mn-ea"/>
        <a:cs typeface="+mn-cs"/>
      </a:defRPr>
    </a:lvl2pPr>
    <a:lvl3pPr marL="914400" algn="l" defTabSz="914400" rtl="0" eaLnBrk="1" latinLnBrk="0" hangingPunct="1">
      <a:defRPr sz="1200" b="0" i="0" kern="1200">
        <a:solidFill>
          <a:schemeClr val="tx1"/>
        </a:solidFill>
        <a:latin typeface="Ovink" pitchFamily="2" charset="77"/>
        <a:ea typeface="+mn-ea"/>
        <a:cs typeface="+mn-cs"/>
      </a:defRPr>
    </a:lvl3pPr>
    <a:lvl4pPr marL="1371600" algn="l" defTabSz="914400" rtl="0" eaLnBrk="1" latinLnBrk="0" hangingPunct="1">
      <a:defRPr sz="1200" b="0" i="0" kern="1200">
        <a:solidFill>
          <a:schemeClr val="tx1"/>
        </a:solidFill>
        <a:latin typeface="Ovink" pitchFamily="2" charset="77"/>
        <a:ea typeface="+mn-ea"/>
        <a:cs typeface="+mn-cs"/>
      </a:defRPr>
    </a:lvl4pPr>
    <a:lvl5pPr marL="1828800" algn="l" defTabSz="914400" rtl="0" eaLnBrk="1" latinLnBrk="0" hangingPunct="1">
      <a:defRPr sz="1200" b="0" i="0" kern="1200">
        <a:solidFill>
          <a:schemeClr val="tx1"/>
        </a:solidFill>
        <a:latin typeface="Ovink" pitchFamily="2" charset="77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0A2F722-CF1D-1B4C-9F45-B69E7FFE8DF5}" type="slidenum">
              <a:rPr lang="da-DK" smtClean="0"/>
              <a:pPr/>
              <a:t>6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73404735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0A2F722-CF1D-1B4C-9F45-B69E7FFE8DF5}" type="slidenum">
              <a:rPr lang="da-DK" smtClean="0"/>
              <a:pPr/>
              <a:t>7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4237422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a-DK" dirty="0"/>
              <a:t>Klik for at redigere titeltypografien i masteren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a-DK" dirty="0"/>
              <a:t>Klik for at redigere undertiteltypografien i masteren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223299-9E30-6248-960A-3DBBDEE70622}" type="datetimeFigureOut">
              <a:rPr lang="da-DK" smtClean="0"/>
              <a:t>07.08.2026</a:t>
            </a:fld>
            <a:endParaRPr lang="da-DK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2C4BB9-86DA-F742-8F01-5B36A7F671E4}" type="slidenum">
              <a:rPr lang="da-DK" smtClean="0"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59820277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065" userDrawn="1">
          <p15:clr>
            <a:srgbClr val="FBAE40"/>
          </p15:clr>
        </p15:guide>
        <p15:guide id="2" pos="262" userDrawn="1">
          <p15:clr>
            <a:srgbClr val="FBAE40"/>
          </p15:clr>
        </p15:guide>
        <p15:guide id="3" pos="5978" userDrawn="1">
          <p15:clr>
            <a:srgbClr val="FBAE40"/>
          </p15:clr>
        </p15:guide>
        <p15:guide id="4" orient="horz" pos="255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og lodre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223299-9E30-6248-960A-3DBBDEE70622}" type="datetimeFigureOut">
              <a:rPr lang="da-DK" smtClean="0"/>
              <a:t>07.08.2026</a:t>
            </a:fld>
            <a:endParaRPr lang="da-DK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2C4BB9-86DA-F742-8F01-5B36A7F671E4}" type="slidenum">
              <a:rPr lang="da-DK" smtClean="0"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7194829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et ti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223299-9E30-6248-960A-3DBBDEE70622}" type="datetimeFigureOut">
              <a:rPr lang="da-DK" smtClean="0"/>
              <a:t>07.08.2026</a:t>
            </a:fld>
            <a:endParaRPr lang="da-DK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2C4BB9-86DA-F742-8F01-5B36A7F671E4}" type="slidenum">
              <a:rPr lang="da-DK" smtClean="0"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8031677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2C4BB9-86DA-F742-8F01-5B36A7F671E4}" type="slidenum">
              <a:rPr lang="da-DK" smtClean="0"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0026174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fsnit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223299-9E30-6248-960A-3DBBDEE70622}" type="datetimeFigureOut">
              <a:rPr lang="da-DK" smtClean="0"/>
              <a:t>07.08.2026</a:t>
            </a:fld>
            <a:endParaRPr lang="da-DK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2C4BB9-86DA-F742-8F01-5B36A7F671E4}" type="slidenum">
              <a:rPr lang="da-DK" smtClean="0"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8082171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223299-9E30-6248-960A-3DBBDEE70622}" type="datetimeFigureOut">
              <a:rPr lang="da-DK" smtClean="0"/>
              <a:t>07.08.2026</a:t>
            </a:fld>
            <a:endParaRPr lang="da-DK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2C4BB9-86DA-F742-8F01-5B36A7F671E4}" type="slidenum">
              <a:rPr lang="da-DK" smtClean="0"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9104048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6"/>
            <a:ext cx="8543925" cy="1325563"/>
          </a:xfrm>
        </p:spPr>
        <p:txBody>
          <a:bodyPr/>
          <a:lstStyle/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223299-9E30-6248-960A-3DBBDEE70622}" type="datetimeFigureOut">
              <a:rPr lang="da-DK" smtClean="0"/>
              <a:t>07.08.2026</a:t>
            </a:fld>
            <a:endParaRPr lang="da-DK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2C4BB9-86DA-F742-8F01-5B36A7F671E4}" type="slidenum">
              <a:rPr lang="da-DK" smtClean="0"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0835464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223299-9E30-6248-960A-3DBBDEE70622}" type="datetimeFigureOut">
              <a:rPr lang="da-DK" smtClean="0"/>
              <a:t>07.08.2026</a:t>
            </a:fld>
            <a:endParaRPr lang="da-DK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2C4BB9-86DA-F742-8F01-5B36A7F671E4}" type="slidenum">
              <a:rPr lang="da-DK" smtClean="0"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4870325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223299-9E30-6248-960A-3DBBDEE70622}" type="datetimeFigureOut">
              <a:rPr lang="da-DK" smtClean="0"/>
              <a:t>07.08.2026</a:t>
            </a:fld>
            <a:endParaRPr lang="da-DK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2C4BB9-86DA-F742-8F01-5B36A7F671E4}" type="slidenum">
              <a:rPr lang="da-DK" smtClean="0"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7738869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dhold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6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223299-9E30-6248-960A-3DBBDEE70622}" type="datetimeFigureOut">
              <a:rPr lang="da-DK" smtClean="0"/>
              <a:t>07.08.2026</a:t>
            </a:fld>
            <a:endParaRPr lang="da-DK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2C4BB9-86DA-F742-8F01-5B36A7F671E4}" type="slidenum">
              <a:rPr lang="da-DK" smtClean="0"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5112014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lede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6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a-DK" dirty="0"/>
              <a:t>Klik på ikonet for at tilføje et billede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223299-9E30-6248-960A-3DBBDEE70622}" type="datetimeFigureOut">
              <a:rPr lang="da-DK" smtClean="0"/>
              <a:t>07.08.2026</a:t>
            </a:fld>
            <a:endParaRPr lang="da-DK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2C4BB9-86DA-F742-8F01-5B36A7F671E4}" type="slidenum">
              <a:rPr lang="da-DK" smtClean="0"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7203299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sv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6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a-DK" dirty="0"/>
              <a:t>Klik for at redigere titeltypografien i masteren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a-DK" dirty="0"/>
              <a:t>Klik for at redigere teksttypografierne i masteren</a:t>
            </a:r>
          </a:p>
          <a:p>
            <a:pPr lvl="1"/>
            <a:r>
              <a:rPr lang="da-DK" dirty="0"/>
              <a:t>Andet niveau</a:t>
            </a:r>
          </a:p>
          <a:p>
            <a:pPr lvl="2"/>
            <a:r>
              <a:rPr lang="da-DK" dirty="0"/>
              <a:t>Tredje niveau</a:t>
            </a:r>
          </a:p>
          <a:p>
            <a:pPr lvl="3"/>
            <a:r>
              <a:rPr lang="da-DK" dirty="0"/>
              <a:t>Fjerde niveau</a:t>
            </a:r>
          </a:p>
          <a:p>
            <a:pPr lvl="4"/>
            <a:r>
              <a:rPr lang="da-DK" dirty="0"/>
              <a:t>Femte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tx1">
                    <a:tint val="82000"/>
                  </a:schemeClr>
                </a:solidFill>
                <a:latin typeface="Ovink" pitchFamily="2" charset="77"/>
              </a:defRPr>
            </a:lvl1pPr>
          </a:lstStyle>
          <a:p>
            <a:fld id="{47223299-9E30-6248-960A-3DBBDEE70622}" type="datetimeFigureOut">
              <a:rPr lang="da-DK" smtClean="0"/>
              <a:pPr/>
              <a:t>07.08.2026</a:t>
            </a:fld>
            <a:endParaRPr lang="da-DK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0" i="0">
                <a:solidFill>
                  <a:schemeClr val="tx1">
                    <a:tint val="82000"/>
                  </a:schemeClr>
                </a:solidFill>
                <a:latin typeface="Ovink" pitchFamily="2" charset="77"/>
              </a:defRPr>
            </a:lvl1pPr>
          </a:lstStyle>
          <a:p>
            <a:endParaRPr lang="da-DK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0" i="0">
                <a:solidFill>
                  <a:schemeClr val="tx1">
                    <a:tint val="82000"/>
                  </a:schemeClr>
                </a:solidFill>
                <a:latin typeface="Ovink" pitchFamily="2" charset="77"/>
              </a:defRPr>
            </a:lvl1pPr>
          </a:lstStyle>
          <a:p>
            <a:fld id="{102C4BB9-86DA-F742-8F01-5B36A7F671E4}" type="slidenum">
              <a:rPr lang="da-DK" smtClean="0"/>
              <a:pPr/>
              <a:t>‹nr.›</a:t>
            </a:fld>
            <a:endParaRPr lang="da-DK" dirty="0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8DBEBEC2-50C3-8C28-58DE-C27218D3DD07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9042400" y="6272771"/>
            <a:ext cx="589777" cy="248813"/>
          </a:xfrm>
          <a:prstGeom prst="rect">
            <a:avLst/>
          </a:prstGeom>
        </p:spPr>
      </p:pic>
      <p:sp>
        <p:nvSpPr>
          <p:cNvPr id="9" name="Pladsholder til sidefod 8">
            <a:extLst>
              <a:ext uri="{FF2B5EF4-FFF2-40B4-BE49-F238E27FC236}">
                <a16:creationId xmlns:a16="http://schemas.microsoft.com/office/drawing/2014/main" id="{BDC08CE8-7700-1BAE-FC36-9A752BC77182}"/>
              </a:ext>
            </a:extLst>
          </p:cNvPr>
          <p:cNvSpPr txBox="1">
            <a:spLocks/>
          </p:cNvSpPr>
          <p:nvPr userDrawn="1"/>
        </p:nvSpPr>
        <p:spPr>
          <a:xfrm>
            <a:off x="327025" y="6310744"/>
            <a:ext cx="6361113" cy="561978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a-DK" sz="1000" b="1" i="0" dirty="0">
                <a:solidFill>
                  <a:srgbClr val="28AB5C"/>
                </a:solidFill>
                <a:latin typeface="Ovink" pitchFamily="2" charset="77"/>
              </a:rPr>
              <a:t>KOLLEGIAL SPARRING IMELLEM VEJLEDERE</a:t>
            </a:r>
            <a:r>
              <a:rPr lang="en-GB" sz="1000" b="1" dirty="0">
                <a:solidFill>
                  <a:srgbClr val="28AB5C"/>
                </a:solidFill>
                <a:effectLst/>
                <a:latin typeface="Ovink" pitchFamily="2" charset="77"/>
              </a:rPr>
              <a:t>  ·   TEMAMØDE 2</a:t>
            </a:r>
            <a:endParaRPr lang="da-DK" sz="1000" b="1" i="0" dirty="0">
              <a:solidFill>
                <a:srgbClr val="28AB5C"/>
              </a:solidFill>
              <a:latin typeface="Ovink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3709308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i="0" kern="1200">
          <a:solidFill>
            <a:schemeClr val="tx1"/>
          </a:solidFill>
          <a:latin typeface="Ovink" pitchFamily="2" charset="77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i="0" kern="1200">
          <a:solidFill>
            <a:schemeClr val="tx1"/>
          </a:solidFill>
          <a:latin typeface="Ovink" pitchFamily="2" charset="77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chemeClr val="tx1"/>
          </a:solidFill>
          <a:latin typeface="Ovink" pitchFamily="2" charset="77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Ovink" pitchFamily="2" charset="77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Ovink" pitchFamily="2" charset="77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Ovink" pitchFamily="2" charset="77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55" userDrawn="1">
          <p15:clr>
            <a:srgbClr val="F26B43"/>
          </p15:clr>
        </p15:guide>
        <p15:guide id="2" pos="262" userDrawn="1">
          <p15:clr>
            <a:srgbClr val="F26B43"/>
          </p15:clr>
        </p15:guide>
        <p15:guide id="3" pos="5978" userDrawn="1">
          <p15:clr>
            <a:srgbClr val="F26B43"/>
          </p15:clr>
        </p15:guide>
        <p15:guide id="4" orient="horz" pos="4065" userDrawn="1">
          <p15:clr>
            <a:srgbClr val="F26B43"/>
          </p15:clr>
        </p15:guide>
        <p15:guide id="5" orient="horz" pos="935" userDrawn="1">
          <p15:clr>
            <a:srgbClr val="F26B43"/>
          </p15:clr>
        </p15:guide>
        <p15:guide id="6" orient="horz" pos="1275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sv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66B7141-F1C4-DDF7-5D5E-7236F1013FEC}"/>
              </a:ext>
            </a:extLst>
          </p:cNvPr>
          <p:cNvSpPr/>
          <p:nvPr/>
        </p:nvSpPr>
        <p:spPr>
          <a:xfrm>
            <a:off x="3144033" y="5436296"/>
            <a:ext cx="1628383" cy="114059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noProof="0" dirty="0">
              <a:latin typeface="Source Sans Pro" panose="020B0503030403020204" pitchFamily="34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AA95984-7E58-5B91-AFEF-3C6317491CA7}"/>
              </a:ext>
            </a:extLst>
          </p:cNvPr>
          <p:cNvSpPr/>
          <p:nvPr/>
        </p:nvSpPr>
        <p:spPr>
          <a:xfrm>
            <a:off x="0" y="5700591"/>
            <a:ext cx="3822700" cy="8763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noProof="0" dirty="0">
              <a:latin typeface="Source Sans Pro" panose="020B0503030403020204" pitchFamily="34" charset="0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9C0E4947-6B9B-EDC7-CC7E-FE44FD9E7915}"/>
              </a:ext>
            </a:extLst>
          </p:cNvPr>
          <p:cNvSpPr txBox="1">
            <a:spLocks/>
          </p:cNvSpPr>
          <p:nvPr/>
        </p:nvSpPr>
        <p:spPr>
          <a:xfrm>
            <a:off x="415925" y="404813"/>
            <a:ext cx="9125231" cy="681037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da-DK" b="1" noProof="0" dirty="0">
                <a:solidFill>
                  <a:srgbClr val="28AB5C"/>
                </a:solidFill>
                <a:latin typeface="Ovink" pitchFamily="2" charset="77"/>
                <a:cs typeface="Calibri Light" panose="020F0302020204030204" pitchFamily="34" charset="0"/>
              </a:rPr>
              <a:t>Kollegial sparring Temamøde 2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F1FAA640-F5BA-B4F2-DB6D-1AB5BEBB4B6D}"/>
              </a:ext>
            </a:extLst>
          </p:cNvPr>
          <p:cNvSpPr txBox="1">
            <a:spLocks/>
          </p:cNvSpPr>
          <p:nvPr/>
        </p:nvSpPr>
        <p:spPr>
          <a:xfrm>
            <a:off x="415925" y="2322513"/>
            <a:ext cx="9125231" cy="681037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da-DK" sz="3000" noProof="0" dirty="0">
              <a:latin typeface="OVINK-MEDIUM" pitchFamily="2" charset="77"/>
              <a:cs typeface="Calibri Light" panose="020F0302020204030204" pitchFamily="34" charset="0"/>
            </a:endParaRPr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9C8B1352-22CA-42B5-E06E-F7B57662A35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15925" y="4389818"/>
            <a:ext cx="3148233" cy="2063369"/>
          </a:xfrm>
          <a:prstGeom prst="rect">
            <a:avLst/>
          </a:prstGeom>
        </p:spPr>
      </p:pic>
      <p:pic>
        <p:nvPicPr>
          <p:cNvPr id="7" name="Graphic 6">
            <a:extLst>
              <a:ext uri="{FF2B5EF4-FFF2-40B4-BE49-F238E27FC236}">
                <a16:creationId xmlns:a16="http://schemas.microsoft.com/office/drawing/2014/main" id="{0AC5CB06-F620-4AEA-DE84-CD42E589916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670004" y="3557525"/>
            <a:ext cx="2402514" cy="3338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06937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389AF9E-8239-1C70-48D9-13EC34B79B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1038" y="365126"/>
            <a:ext cx="8543925" cy="1325563"/>
          </a:xfrm>
        </p:spPr>
        <p:txBody>
          <a:bodyPr anchor="ctr">
            <a:normAutofit/>
          </a:bodyPr>
          <a:lstStyle/>
          <a:p>
            <a:r>
              <a:rPr lang="da-DK" dirty="0">
                <a:solidFill>
                  <a:srgbClr val="27AB5C"/>
                </a:solidFill>
              </a:rPr>
              <a:t>Oversigt over pakkeforløbet</a:t>
            </a:r>
          </a:p>
        </p:txBody>
      </p:sp>
      <p:pic>
        <p:nvPicPr>
          <p:cNvPr id="5" name="Billede 4">
            <a:extLst>
              <a:ext uri="{FF2B5EF4-FFF2-40B4-BE49-F238E27FC236}">
                <a16:creationId xmlns:a16="http://schemas.microsoft.com/office/drawing/2014/main" id="{DF712BB0-0944-469D-C9EC-0ACAB0C62D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1038" y="2069432"/>
            <a:ext cx="8167677" cy="236862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7226228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5613E72-BF5F-B7AA-5EDE-2B1D6F8253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5925" y="421319"/>
            <a:ext cx="8543925" cy="1325563"/>
          </a:xfrm>
        </p:spPr>
        <p:txBody>
          <a:bodyPr/>
          <a:lstStyle/>
          <a:p>
            <a:pPr lvl="0"/>
            <a:r>
              <a:rPr lang="da-DK" kern="100" dirty="0">
                <a:solidFill>
                  <a:srgbClr val="27AB5C"/>
                </a:solidFill>
                <a:ea typeface="Source Sans Pro" panose="020B0503030403020204" pitchFamily="34" charset="0"/>
                <a:cs typeface="Times New Roman" panose="02020603050405020304" pitchFamily="18" charset="0"/>
              </a:rPr>
              <a:t>Program for temamøde 2 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7B031E3E-B39B-61E8-4D72-723B6AFFBB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5925" y="2024062"/>
            <a:ext cx="8543925" cy="4209093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endParaRPr lang="da-DK" kern="100" dirty="0">
              <a:latin typeface="Source Sans Pro" panose="020B0503030403020204" pitchFamily="34" charset="0"/>
              <a:ea typeface="Source Sans Pro" panose="020B0503030403020204" pitchFamily="34" charset="0"/>
              <a:cs typeface="Times New Roman" panose="02020603050405020304" pitchFamily="18" charset="0"/>
            </a:endParaRPr>
          </a:p>
          <a:p>
            <a:pPr marL="285750" lvl="0" indent="-285750"/>
            <a:r>
              <a:rPr lang="da-DK" sz="1800" dirty="0">
                <a:latin typeface="Source Sans Pro" panose="020B0503030403020204" pitchFamily="34" charset="0"/>
                <a:ea typeface="Source Sans Pro" panose="020B0503030403020204" pitchFamily="34" charset="0"/>
              </a:rPr>
              <a:t>Velkommen – gennemgang af, hvad vi skal i dag</a:t>
            </a:r>
          </a:p>
          <a:p>
            <a:pPr marL="285750" lvl="0" indent="-285750"/>
            <a:r>
              <a:rPr lang="da-DK" sz="1800" dirty="0">
                <a:latin typeface="Source Sans Pro" panose="020B0503030403020204" pitchFamily="34" charset="0"/>
                <a:ea typeface="Source Sans Pro" panose="020B0503030403020204" pitchFamily="34" charset="0"/>
              </a:rPr>
              <a:t>Erfaringsinterview </a:t>
            </a:r>
          </a:p>
          <a:p>
            <a:pPr marL="285750" lvl="0" indent="-285750"/>
            <a:r>
              <a:rPr lang="da-DK" sz="1800" dirty="0">
                <a:latin typeface="Source Sans Pro" panose="020B0503030403020204" pitchFamily="34" charset="0"/>
                <a:ea typeface="Source Sans Pro" panose="020B0503030403020204" pitchFamily="34" charset="0"/>
              </a:rPr>
              <a:t>Introduktion til kollegial sparring med fælles tema</a:t>
            </a:r>
          </a:p>
          <a:p>
            <a:pPr marL="285750" lvl="0" indent="-285750"/>
            <a:r>
              <a:rPr lang="da-DK" sz="1800" dirty="0">
                <a:latin typeface="Source Sans Pro" panose="020B0503030403020204" pitchFamily="34" charset="0"/>
                <a:ea typeface="Source Sans Pro" panose="020B0503030403020204" pitchFamily="34" charset="0"/>
              </a:rPr>
              <a:t>Træningsrunde 1 </a:t>
            </a:r>
          </a:p>
          <a:p>
            <a:pPr marL="285750" lvl="0" indent="-285750"/>
            <a:r>
              <a:rPr lang="da-DK" sz="1800" dirty="0">
                <a:latin typeface="Source Sans Pro" panose="020B0503030403020204" pitchFamily="34" charset="0"/>
                <a:ea typeface="Source Sans Pro" panose="020B0503030403020204" pitchFamily="34" charset="0"/>
              </a:rPr>
              <a:t>Træningsrunde 2 </a:t>
            </a:r>
          </a:p>
          <a:p>
            <a:pPr marL="0" lvl="0" indent="0">
              <a:buNone/>
            </a:pPr>
            <a:endParaRPr lang="da-DK" sz="1800" kern="100" dirty="0">
              <a:latin typeface="Source Sans Pro" panose="020B0503030403020204" pitchFamily="34" charset="0"/>
              <a:ea typeface="Source Sans Pro" panose="020B0503030403020204" pitchFamily="34" charset="0"/>
              <a:cs typeface="Times New Roman" panose="02020603050405020304" pitchFamily="18" charset="0"/>
            </a:endParaRPr>
          </a:p>
          <a:p>
            <a:pPr marL="0" lvl="0" indent="0">
              <a:buNone/>
            </a:pPr>
            <a:r>
              <a:rPr lang="da-DK" sz="1400" kern="100" dirty="0">
                <a:latin typeface="Source Sans Pro" panose="020B0503030403020204" pitchFamily="34" charset="0"/>
                <a:ea typeface="Source Sans Pro" panose="020B0503030403020204" pitchFamily="34" charset="0"/>
                <a:cs typeface="Times New Roman" panose="02020603050405020304" pitchFamily="18" charset="0"/>
              </a:rPr>
              <a:t>Vi arbejder med at reflektere over erfaringer fra træning på temamøde 2. Vi skal afprøve en metode til fælles problemstillinger i træningerne.   </a:t>
            </a:r>
            <a:endParaRPr lang="da-DK" sz="1400" dirty="0"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endParaRPr lang="da-DK" dirty="0">
              <a:latin typeface="Source Sans Pro" panose="020B0503030403020204" pitchFamily="34" charset="0"/>
              <a:ea typeface="Source Sans Pro" panose="020B05030304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86160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60BF31-37A6-0A1D-7410-FBEE7E53EE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98;p2">
            <a:extLst>
              <a:ext uri="{FF2B5EF4-FFF2-40B4-BE49-F238E27FC236}">
                <a16:creationId xmlns:a16="http://schemas.microsoft.com/office/drawing/2014/main" id="{59EE8FAB-1B31-5D8B-FB37-FD40D38A5983}"/>
              </a:ext>
            </a:extLst>
          </p:cNvPr>
          <p:cNvSpPr txBox="1"/>
          <p:nvPr/>
        </p:nvSpPr>
        <p:spPr>
          <a:xfrm>
            <a:off x="415925" y="404813"/>
            <a:ext cx="9125231" cy="6746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800"/>
              <a:buFont typeface="Arial"/>
              <a:buNone/>
            </a:pPr>
            <a:endParaRPr sz="3800" b="1" u="none" dirty="0">
              <a:solidFill>
                <a:schemeClr val="dk1"/>
              </a:solidFill>
              <a:latin typeface="Ovink" pitchFamily="2" charset="77"/>
              <a:ea typeface="Arial"/>
              <a:cs typeface="Arial"/>
              <a:sym typeface="Arial"/>
            </a:endParaRPr>
          </a:p>
        </p:txBody>
      </p:sp>
      <p:pic>
        <p:nvPicPr>
          <p:cNvPr id="3" name="Billede 2">
            <a:extLst>
              <a:ext uri="{FF2B5EF4-FFF2-40B4-BE49-F238E27FC236}">
                <a16:creationId xmlns:a16="http://schemas.microsoft.com/office/drawing/2014/main" id="{896640FA-D1FB-6B32-6BD0-0B99F4CE80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10934" y="223453"/>
            <a:ext cx="4632682" cy="6049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00873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EB3B66-1979-4C80-C163-4D0BE2AFA1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98;p2">
            <a:extLst>
              <a:ext uri="{FF2B5EF4-FFF2-40B4-BE49-F238E27FC236}">
                <a16:creationId xmlns:a16="http://schemas.microsoft.com/office/drawing/2014/main" id="{E03E69B7-CA58-29AB-3DEF-CF77AFED06D5}"/>
              </a:ext>
            </a:extLst>
          </p:cNvPr>
          <p:cNvSpPr txBox="1"/>
          <p:nvPr/>
        </p:nvSpPr>
        <p:spPr>
          <a:xfrm>
            <a:off x="780769" y="90912"/>
            <a:ext cx="9125231" cy="6746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800"/>
              <a:buFont typeface="Arial"/>
              <a:buNone/>
            </a:pPr>
            <a:endParaRPr sz="3800" b="1" u="none" dirty="0">
              <a:solidFill>
                <a:schemeClr val="dk1"/>
              </a:solidFill>
              <a:latin typeface="Ovink" pitchFamily="2" charset="77"/>
              <a:ea typeface="Arial"/>
              <a:cs typeface="Arial"/>
              <a:sym typeface="Arial"/>
            </a:endParaRPr>
          </a:p>
        </p:txBody>
      </p:sp>
      <p:sp>
        <p:nvSpPr>
          <p:cNvPr id="2" name="Tekstfelt 1">
            <a:extLst>
              <a:ext uri="{FF2B5EF4-FFF2-40B4-BE49-F238E27FC236}">
                <a16:creationId xmlns:a16="http://schemas.microsoft.com/office/drawing/2014/main" id="{9DB3634B-173F-57C6-BD15-A371450A34F9}"/>
              </a:ext>
            </a:extLst>
          </p:cNvPr>
          <p:cNvSpPr txBox="1"/>
          <p:nvPr/>
        </p:nvSpPr>
        <p:spPr>
          <a:xfrm>
            <a:off x="1806498" y="2587083"/>
            <a:ext cx="63896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dirty="0">
                <a:latin typeface="Source Sans Pro" panose="020B0503030403020204" pitchFamily="34" charset="0"/>
              </a:rPr>
              <a:t>Indsæt struktur for kollegial sparring med metoden fælles perspektivafklaring</a:t>
            </a:r>
          </a:p>
        </p:txBody>
      </p:sp>
      <p:pic>
        <p:nvPicPr>
          <p:cNvPr id="6" name="Billede 5">
            <a:extLst>
              <a:ext uri="{FF2B5EF4-FFF2-40B4-BE49-F238E27FC236}">
                <a16:creationId xmlns:a16="http://schemas.microsoft.com/office/drawing/2014/main" id="{23963187-412A-77A5-F791-42544A66DE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0769" y="237067"/>
            <a:ext cx="8466899" cy="55869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70819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98;p2">
            <a:extLst>
              <a:ext uri="{FF2B5EF4-FFF2-40B4-BE49-F238E27FC236}">
                <a16:creationId xmlns:a16="http://schemas.microsoft.com/office/drawing/2014/main" id="{CBF2B535-DCAE-9187-C210-0AB214C9DAB7}"/>
              </a:ext>
            </a:extLst>
          </p:cNvPr>
          <p:cNvSpPr txBox="1"/>
          <p:nvPr/>
        </p:nvSpPr>
        <p:spPr>
          <a:xfrm>
            <a:off x="415925" y="404813"/>
            <a:ext cx="9125231" cy="6746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800"/>
              <a:buFont typeface="Arial"/>
              <a:buNone/>
            </a:pPr>
            <a:endParaRPr sz="3800" b="1" u="none" dirty="0">
              <a:solidFill>
                <a:schemeClr val="dk1"/>
              </a:solidFill>
              <a:latin typeface="Ovink" pitchFamily="2" charset="77"/>
              <a:ea typeface="Arial"/>
              <a:cs typeface="Arial"/>
              <a:sym typeface="Arial"/>
            </a:endParaRPr>
          </a:p>
        </p:txBody>
      </p:sp>
      <p:sp>
        <p:nvSpPr>
          <p:cNvPr id="2" name="Tekstfelt 1">
            <a:extLst>
              <a:ext uri="{FF2B5EF4-FFF2-40B4-BE49-F238E27FC236}">
                <a16:creationId xmlns:a16="http://schemas.microsoft.com/office/drawing/2014/main" id="{1668860B-1E83-CA9A-39BF-45D02421C762}"/>
              </a:ext>
            </a:extLst>
          </p:cNvPr>
          <p:cNvSpPr txBox="1"/>
          <p:nvPr/>
        </p:nvSpPr>
        <p:spPr>
          <a:xfrm>
            <a:off x="2274849" y="1862254"/>
            <a:ext cx="40367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dirty="0">
                <a:latin typeface="Source Sans Pro" panose="020B0503030403020204" pitchFamily="34" charset="0"/>
              </a:rPr>
              <a:t>Skema: fælles perspektivafklaring</a:t>
            </a:r>
          </a:p>
        </p:txBody>
      </p:sp>
      <p:pic>
        <p:nvPicPr>
          <p:cNvPr id="5" name="Billede 4">
            <a:extLst>
              <a:ext uri="{FF2B5EF4-FFF2-40B4-BE49-F238E27FC236}">
                <a16:creationId xmlns:a16="http://schemas.microsoft.com/office/drawing/2014/main" id="{7CA68FBB-5504-466C-9A48-C12A3BB0034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7023" y="224190"/>
            <a:ext cx="8421510" cy="5442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28784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98;p2">
            <a:extLst>
              <a:ext uri="{FF2B5EF4-FFF2-40B4-BE49-F238E27FC236}">
                <a16:creationId xmlns:a16="http://schemas.microsoft.com/office/drawing/2014/main" id="{0A794F05-E104-03D3-920F-EB5D80EE98B0}"/>
              </a:ext>
            </a:extLst>
          </p:cNvPr>
          <p:cNvSpPr txBox="1"/>
          <p:nvPr/>
        </p:nvSpPr>
        <p:spPr>
          <a:xfrm>
            <a:off x="415925" y="404813"/>
            <a:ext cx="9125231" cy="6746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800"/>
              <a:buFont typeface="Arial"/>
              <a:buNone/>
            </a:pPr>
            <a:endParaRPr sz="3800" b="1" u="none" dirty="0">
              <a:solidFill>
                <a:schemeClr val="dk1"/>
              </a:solidFill>
              <a:latin typeface="Ovink" pitchFamily="2" charset="77"/>
              <a:ea typeface="Arial"/>
              <a:cs typeface="Arial"/>
              <a:sym typeface="Arial"/>
            </a:endParaRPr>
          </a:p>
        </p:txBody>
      </p:sp>
      <p:pic>
        <p:nvPicPr>
          <p:cNvPr id="4" name="Billede 3">
            <a:extLst>
              <a:ext uri="{FF2B5EF4-FFF2-40B4-BE49-F238E27FC236}">
                <a16:creationId xmlns:a16="http://schemas.microsoft.com/office/drawing/2014/main" id="{6628BF63-0E8C-539E-6D64-FCA47867F8C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74416" y="0"/>
            <a:ext cx="34652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442838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-tema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-tema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-t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Kollegial sparring-læringsmøde_2" id="{D28891E5-8CF7-5942-B780-56D9FAA3F883}" vid="{6CF59B72-5688-924A-81EA-F92AB94BF3AE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2fd861c3-1b37-4a42-8613-bded91ba6ce0">
      <Terms xmlns="http://schemas.microsoft.com/office/infopath/2007/PartnerControls"/>
    </lcf76f155ced4ddcb4097134ff3c332f>
    <TaxCatchAll xmlns="fd97e4b1-a66c-414e-b0d6-e358b3f03fb7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B5CD69CF72246A49829562A479A093FA" ma:contentTypeVersion="20" ma:contentTypeDescription="Opret et nyt dokument." ma:contentTypeScope="" ma:versionID="72811082d278574ce2dc5de8fc58c135">
  <xsd:schema xmlns:xsd="http://www.w3.org/2001/XMLSchema" xmlns:xs="http://www.w3.org/2001/XMLSchema" xmlns:p="http://schemas.microsoft.com/office/2006/metadata/properties" xmlns:ns2="2fd861c3-1b37-4a42-8613-bded91ba6ce0" xmlns:ns3="fd97e4b1-a66c-414e-b0d6-e358b3f03fb7" targetNamespace="http://schemas.microsoft.com/office/2006/metadata/properties" ma:root="true" ma:fieldsID="b43670d9d1352b2ec89653ffa341ee33" ns2:_="" ns3:_="">
    <xsd:import namespace="2fd861c3-1b37-4a42-8613-bded91ba6ce0"/>
    <xsd:import namespace="fd97e4b1-a66c-414e-b0d6-e358b3f03fb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fd861c3-1b37-4a42-8613-bded91ba6ce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1" nillable="true" ma:displayName="Length (seconds)" ma:internalName="MediaLengthInSeconds" ma:readOnly="true">
      <xsd:simpleType>
        <xsd:restriction base="dms:Unknown"/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6" nillable="true" ma:displayName="Location" ma:internalName="MediaServiceLocation" ma:readOnly="true">
      <xsd:simpleType>
        <xsd:restriction base="dms:Text"/>
      </xsd:simpleType>
    </xsd:element>
    <xsd:element name="MediaServiceAutoKeyPoints" ma:index="19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0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lcf76f155ced4ddcb4097134ff3c332f" ma:index="22" nillable="true" ma:taxonomy="true" ma:internalName="lcf76f155ced4ddcb4097134ff3c332f" ma:taxonomyFieldName="MediaServiceImageTags" ma:displayName="Billedmærker" ma:readOnly="false" ma:fieldId="{5cf76f15-5ced-4ddc-b409-7134ff3c332f}" ma:taxonomyMulti="true" ma:sspId="7cb76de6-95ad-4a75-beaf-9d5e5571168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d97e4b1-a66c-414e-b0d6-e358b3f03fb7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Del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Delt med detaljer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f235a223-c62e-49ce-96ce-a15432a69f0b}" ma:internalName="TaxCatchAll" ma:showField="CatchAllData" ma:web="fd97e4b1-a66c-414e-b0d6-e358b3f03fb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dhol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59348D67-5095-4EF7-9E28-83D1FF968259}">
  <ds:schemaRefs>
    <ds:schemaRef ds:uri="http://schemas.microsoft.com/office/2006/metadata/properties"/>
    <ds:schemaRef ds:uri="http://schemas.microsoft.com/office/infopath/2007/PartnerControls"/>
    <ds:schemaRef ds:uri="2fd861c3-1b37-4a42-8613-bded91ba6ce0"/>
    <ds:schemaRef ds:uri="fd97e4b1-a66c-414e-b0d6-e358b3f03fb7"/>
  </ds:schemaRefs>
</ds:datastoreItem>
</file>

<file path=customXml/itemProps2.xml><?xml version="1.0" encoding="utf-8"?>
<ds:datastoreItem xmlns:ds="http://schemas.openxmlformats.org/officeDocument/2006/customXml" ds:itemID="{481D53E7-BD8C-4171-B804-7E86BB2044A7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55A570CD-1FE3-4166-B9AC-32AB4635EC1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fd861c3-1b37-4a42-8613-bded91ba6ce0"/>
    <ds:schemaRef ds:uri="fd97e4b1-a66c-414e-b0d6-e358b3f03fb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9049</TotalTime>
  <Words>72</Words>
  <Application>Microsoft Macintosh PowerPoint</Application>
  <PresentationFormat>A4-papir (210 x 297 mm)</PresentationFormat>
  <Paragraphs>15</Paragraphs>
  <Slides>7</Slides>
  <Notes>2</Notes>
  <HiddenSlides>0</HiddenSlides>
  <MMClips>0</MMClips>
  <ScaleCrop>false</ScaleCrop>
  <HeadingPairs>
    <vt:vector size="6" baseType="variant">
      <vt:variant>
        <vt:lpstr>Benyttede skrifttyper</vt:lpstr>
      </vt:variant>
      <vt:variant>
        <vt:i4>4</vt:i4>
      </vt:variant>
      <vt:variant>
        <vt:lpstr>Tema</vt:lpstr>
      </vt:variant>
      <vt:variant>
        <vt:i4>1</vt:i4>
      </vt:variant>
      <vt:variant>
        <vt:lpstr>Slidetitler</vt:lpstr>
      </vt:variant>
      <vt:variant>
        <vt:i4>7</vt:i4>
      </vt:variant>
    </vt:vector>
  </HeadingPairs>
  <TitlesOfParts>
    <vt:vector size="12" baseType="lpstr">
      <vt:lpstr>Arial</vt:lpstr>
      <vt:lpstr>Ovink</vt:lpstr>
      <vt:lpstr>OVINK-MEDIUM</vt:lpstr>
      <vt:lpstr>Source Sans Pro</vt:lpstr>
      <vt:lpstr>Office-tema</vt:lpstr>
      <vt:lpstr>PowerPoint-præsentation</vt:lpstr>
      <vt:lpstr>Oversigt over pakkeforløbet</vt:lpstr>
      <vt:lpstr>Program for temamøde 2 </vt:lpstr>
      <vt:lpstr>PowerPoint-præsentation</vt:lpstr>
      <vt:lpstr>PowerPoint-præsentation</vt:lpstr>
      <vt:lpstr>PowerPoint-præsentation</vt:lpstr>
      <vt:lpstr>PowerPoint-præsentation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Henrik Thomsen</dc:creator>
  <cp:lastModifiedBy>Louise Laustsen</cp:lastModifiedBy>
  <cp:revision>32</cp:revision>
  <dcterms:created xsi:type="dcterms:W3CDTF">2026-05-01T10:53:32Z</dcterms:created>
  <dcterms:modified xsi:type="dcterms:W3CDTF">2026-08-07T12:02:15Z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0x010100B5CD69CF72246A49829562A479A093FA</vt:lpwstr>
  </property>
  <property fmtid="{D5CDD505-2E9C-101B-9397-08002B2CF9AE}" pid="3" name="MediaServiceImageTags">
    <vt:lpwstr/>
  </property>
</Properties>
</file>